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8" r:id="rId8"/>
    <p:sldId id="264" r:id="rId9"/>
    <p:sldId id="269" r:id="rId10"/>
    <p:sldId id="265" r:id="rId11"/>
    <p:sldId id="271" r:id="rId12"/>
    <p:sldId id="266" r:id="rId13"/>
    <p:sldId id="270" r:id="rId14"/>
    <p:sldId id="267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2B01"/>
    <a:srgbClr val="92300F"/>
    <a:srgbClr val="B94900"/>
    <a:srgbClr val="712703"/>
    <a:srgbClr val="A9915D"/>
    <a:srgbClr val="AD9861"/>
    <a:srgbClr val="8A733F"/>
    <a:srgbClr val="FCFCE9"/>
    <a:srgbClr val="F5F1BF"/>
    <a:srgbClr val="B39E6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 varScale="1">
        <p:scale>
          <a:sx n="70" d="100"/>
          <a:sy n="70" d="100"/>
        </p:scale>
        <p:origin x="-127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13843" y="1387415"/>
            <a:ext cx="5516318" cy="20415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7600"/>
              </a:lnSpc>
            </a:pPr>
            <a:r>
              <a:rPr lang="ru-RU" sz="7200" b="1" dirty="0" smtClean="0">
                <a:ln w="19050">
                  <a:noFill/>
                </a:ln>
                <a:solidFill>
                  <a:srgbClr val="92300F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Российская</a:t>
            </a:r>
          </a:p>
          <a:p>
            <a:pPr algn="ctr">
              <a:lnSpc>
                <a:spcPts val="7600"/>
              </a:lnSpc>
            </a:pPr>
            <a:r>
              <a:rPr lang="ru-RU" sz="7200" b="1" dirty="0" smtClean="0">
                <a:ln w="19050">
                  <a:noFill/>
                </a:ln>
                <a:solidFill>
                  <a:srgbClr val="92300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Армия</a:t>
            </a:r>
            <a:endParaRPr lang="ru-RU" sz="7200" b="1" dirty="0">
              <a:ln w="19050">
                <a:noFill/>
              </a:ln>
              <a:solidFill>
                <a:srgbClr val="92300F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95833" y="4735773"/>
            <a:ext cx="2634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Занина Р.Ф.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71600" y="596878"/>
            <a:ext cx="65151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972B01"/>
                </a:solidFill>
                <a:latin typeface="Arial" pitchFamily="34" charset="0"/>
                <a:cs typeface="Arial" pitchFamily="34" charset="0"/>
              </a:rPr>
              <a:t>Российская армия </a:t>
            </a:r>
          </a:p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это вооруженные силы нашей родины, которая защищает ее честь, независимость и свободу.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8614" y="2411731"/>
            <a:ext cx="6649720" cy="4274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25604" y="2423161"/>
            <a:ext cx="78126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В армии служат: </a:t>
            </a:r>
          </a:p>
          <a:p>
            <a:pPr marL="457200" indent="-457200"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солдаты, моряки, летчики, пограничники. </a:t>
            </a:r>
          </a:p>
          <a:p>
            <a:pPr marL="457200" indent="-457200"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Их называют Защитниками Отечества.</a:t>
            </a:r>
            <a:endParaRPr lang="ru-RU" sz="2200" dirty="0"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1660" y="548640"/>
            <a:ext cx="5177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972B01"/>
                </a:solidFill>
                <a:latin typeface="Arial" pitchFamily="34" charset="0"/>
                <a:cs typeface="Arial" pitchFamily="34" charset="0"/>
              </a:rPr>
              <a:t>Зачем нужна армия?</a:t>
            </a:r>
            <a:endParaRPr lang="ru-RU" sz="3200" b="1" dirty="0">
              <a:solidFill>
                <a:srgbClr val="972B0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68780" y="1120140"/>
            <a:ext cx="5372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2400" dirty="0" smtClean="0">
                <a:latin typeface="Arial" pitchFamily="34" charset="0"/>
                <a:cs typeface="Arial" pitchFamily="34" charset="0"/>
              </a:rPr>
              <a:t>Армия нужна для того, чтобы поддерживать мир и безопасность.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14550" y="1931670"/>
            <a:ext cx="4732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972B01"/>
                </a:solidFill>
                <a:latin typeface="Arial" pitchFamily="34" charset="0"/>
                <a:cs typeface="Arial" pitchFamily="34" charset="0"/>
              </a:rPr>
              <a:t>Кто </a:t>
            </a:r>
            <a:r>
              <a:rPr lang="ru-RU" sz="3200" b="1" dirty="0" smtClean="0">
                <a:solidFill>
                  <a:srgbClr val="92300F"/>
                </a:solidFill>
                <a:latin typeface="Arial" pitchFamily="34" charset="0"/>
                <a:cs typeface="Arial" pitchFamily="34" charset="0"/>
              </a:rPr>
              <a:t>служит</a:t>
            </a:r>
            <a:r>
              <a:rPr lang="ru-RU" sz="3200" b="1" dirty="0" smtClean="0">
                <a:solidFill>
                  <a:srgbClr val="972B01"/>
                </a:solidFill>
                <a:latin typeface="Arial" pitchFamily="34" charset="0"/>
                <a:cs typeface="Arial" pitchFamily="34" charset="0"/>
              </a:rPr>
              <a:t> в армии?</a:t>
            </a:r>
            <a:endParaRPr lang="ru-RU" sz="3200" b="1" dirty="0">
              <a:solidFill>
                <a:srgbClr val="972B0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Logotip-Rossijskoj-Armii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3758" y="537210"/>
            <a:ext cx="1154234" cy="1097279"/>
          </a:xfrm>
          <a:prstGeom prst="rect">
            <a:avLst/>
          </a:prstGeom>
        </p:spPr>
      </p:pic>
      <p:pic>
        <p:nvPicPr>
          <p:cNvPr id="10" name="Рисунок 9" descr="Logotip-Rossijskoj-Armii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278" y="2072640"/>
            <a:ext cx="1154234" cy="109727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748790" y="3600450"/>
            <a:ext cx="62750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92300F"/>
                </a:solidFill>
                <a:latin typeface="Arial" pitchFamily="34" charset="0"/>
                <a:cs typeface="Arial" pitchFamily="34" charset="0"/>
              </a:rPr>
              <a:t>Зачем  нужна армия  в мирное время?</a:t>
            </a:r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714500" y="4514850"/>
            <a:ext cx="65951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 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Армия всегда должна быть готова к тому, чтобы отразить нападение врагов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Logotip-Rossijskoj-Armii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6148" y="3775710"/>
            <a:ext cx="1154234" cy="10972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91314" y="3166109"/>
            <a:ext cx="7423985" cy="58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ru-RU" sz="2400" dirty="0" smtClean="0"/>
              <a:t> </a:t>
            </a:r>
            <a:endParaRPr lang="ru-RU" sz="22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3080" y="596878"/>
            <a:ext cx="66522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ln w="9525">
                  <a:noFill/>
                </a:ln>
                <a:solidFill>
                  <a:srgbClr val="972B01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Какими качествами должны обладать защитники Отечества?</a:t>
            </a:r>
            <a:endParaRPr lang="ru-RU" sz="3200" b="1" dirty="0">
              <a:ln w="9525">
                <a:noFill/>
              </a:ln>
              <a:solidFill>
                <a:srgbClr val="972B0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 descr="Logotip-Rossijskoj-Armii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3308" y="655320"/>
            <a:ext cx="1154234" cy="10972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34440" y="2388870"/>
            <a:ext cx="6960870" cy="304698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Смелые (храбрые, бесстрашные, отважные).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 Мужественные.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Сильные.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Ответственные.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Умные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Добрые.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Честные, порядочные.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Верные и преданные Родине.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Решительные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Справедливые</a:t>
            </a: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23060" y="3977640"/>
            <a:ext cx="6583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ru-RU" sz="2400" b="1" dirty="0" smtClean="0">
                <a:solidFill>
                  <a:srgbClr val="92300F"/>
                </a:solidFill>
                <a:latin typeface="Arial" pitchFamily="34" charset="0"/>
                <a:cs typeface="Arial" pitchFamily="34" charset="0"/>
              </a:rPr>
              <a:t>Наша армия </a:t>
            </a:r>
          </a:p>
          <a:p>
            <a:pPr marL="457200" indent="-457200"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самая сильная, она может защитить свою страну и на море, и на суши, и в воздухе. </a:t>
            </a:r>
            <a:endParaRPr lang="ru-RU" sz="2400" dirty="0"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00200" y="468630"/>
            <a:ext cx="55549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92300F"/>
                </a:solidFill>
                <a:latin typeface="Arial" pitchFamily="34" charset="0"/>
                <a:cs typeface="Arial" pitchFamily="34" charset="0"/>
              </a:rPr>
              <a:t>В армии есть различные рода войск.</a:t>
            </a:r>
            <a:endParaRPr lang="ru-RU" sz="3200" b="1" dirty="0">
              <a:ln w="9525">
                <a:noFill/>
              </a:ln>
              <a:solidFill>
                <a:srgbClr val="92300F"/>
              </a:solidFill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8650" y="1565910"/>
            <a:ext cx="7658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92300F"/>
                </a:solidFill>
                <a:latin typeface="Arial" pitchFamily="34" charset="0"/>
                <a:cs typeface="Arial" pitchFamily="34" charset="0"/>
              </a:rPr>
              <a:t>В вооруженные силы РФ входят: 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1 – сухопутные войска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 –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военно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- воздушные силы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3 – ракетные войска стратегического назначения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4 –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военно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- морской флот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5 – войска противовоздушной обороны страны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Logotip-Rossijskoj-Armii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7568" y="586740"/>
            <a:ext cx="1154234" cy="1097279"/>
          </a:xfrm>
          <a:prstGeom prst="rect">
            <a:avLst/>
          </a:prstGeom>
        </p:spPr>
      </p:pic>
      <p:pic>
        <p:nvPicPr>
          <p:cNvPr id="8" name="Рисунок 7" descr="Logotip-Rossijskoj-Armii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4718" y="4050030"/>
            <a:ext cx="1154234" cy="10972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25605" y="3703319"/>
            <a:ext cx="2962690" cy="537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</a:pPr>
            <a:endParaRPr lang="ru-RU" sz="22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06950" y="596878"/>
            <a:ext cx="47300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92300F"/>
                </a:solidFill>
                <a:latin typeface="Arial" pitchFamily="34" charset="0"/>
                <a:cs typeface="Arial" pitchFamily="34" charset="0"/>
              </a:rPr>
              <a:t>Сухопутные войска</a:t>
            </a:r>
            <a:endParaRPr lang="ru-RU" sz="3200" b="1" dirty="0">
              <a:ln w="9525">
                <a:noFill/>
              </a:ln>
              <a:solidFill>
                <a:srgbClr val="92300F"/>
              </a:solidFill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pic>
        <p:nvPicPr>
          <p:cNvPr id="6" name="Объект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100" y="1139735"/>
            <a:ext cx="3256129" cy="2312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822960" y="3086100"/>
            <a:ext cx="27660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Ракетные части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729" y="3440430"/>
            <a:ext cx="3787778" cy="2174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40080" y="54864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Пехота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Объект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192" r="3048"/>
          <a:stretch>
            <a:fillRect/>
          </a:stretch>
        </p:blipFill>
        <p:spPr>
          <a:xfrm>
            <a:off x="4717048" y="1177290"/>
            <a:ext cx="3501123" cy="2171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5097780" y="3074671"/>
            <a:ext cx="2571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Артиллерия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6320" y="3440430"/>
            <a:ext cx="3437000" cy="2297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7052310" y="5577841"/>
            <a:ext cx="1405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Танки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88620" y="596878"/>
            <a:ext cx="81267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Профессии сухопутных войск</a:t>
            </a:r>
            <a:endParaRPr lang="ru-RU" sz="3600" b="1" dirty="0">
              <a:ln w="9525">
                <a:noFill/>
              </a:ln>
              <a:solidFill>
                <a:srgbClr val="972B0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танкист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076" y="1090022"/>
            <a:ext cx="3215394" cy="2144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303020" y="3040381"/>
            <a:ext cx="1474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Танкист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офицеры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2762" y="1154430"/>
            <a:ext cx="3686287" cy="2068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3554730" y="3051810"/>
            <a:ext cx="4789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Офицеры сухопутных войск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артеллер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5812" y="3440461"/>
            <a:ext cx="3207527" cy="2137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537210" y="5520690"/>
            <a:ext cx="3063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артиллерист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6ed52a6939d9взвод пехоты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84822" y="3509011"/>
            <a:ext cx="3244678" cy="2080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6663690" y="5532121"/>
            <a:ext cx="2194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Взвод пехоты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686300" y="1520190"/>
            <a:ext cx="32003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Бомбардировочные истребители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00150" y="596878"/>
            <a:ext cx="6743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92300F"/>
                </a:solidFill>
                <a:latin typeface="Arial" pitchFamily="34" charset="0"/>
                <a:cs typeface="Arial" pitchFamily="34" charset="0"/>
              </a:rPr>
              <a:t>Военно-воздушные силы</a:t>
            </a:r>
            <a:endParaRPr lang="ru-RU" sz="3200" b="1" dirty="0">
              <a:ln w="9525">
                <a:noFill/>
              </a:ln>
              <a:solidFill>
                <a:srgbClr val="92300F"/>
              </a:solidFill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pic>
        <p:nvPicPr>
          <p:cNvPr id="9" name="Содержимое 9" descr="51195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4087" y="1122792"/>
            <a:ext cx="3801845" cy="2420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вер.jpg"/>
          <p:cNvPicPr>
            <a:picLocks noChangeAspect="1"/>
          </p:cNvPicPr>
          <p:nvPr/>
        </p:nvPicPr>
        <p:blipFill>
          <a:blip r:embed="rId4" cstate="print"/>
          <a:srcRect l="6348" b="8702"/>
          <a:stretch>
            <a:fillRect/>
          </a:stretch>
        </p:blipFill>
        <p:spPr>
          <a:xfrm>
            <a:off x="4537710" y="2945287"/>
            <a:ext cx="3878579" cy="25182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783080" y="4149090"/>
            <a:ext cx="2811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Вертолетные части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68455" y="4160520"/>
            <a:ext cx="296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Военный летчик </a:t>
            </a: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8620" y="445771"/>
            <a:ext cx="80581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Профессии </a:t>
            </a:r>
            <a:r>
              <a:rPr lang="ru-RU" sz="3600" b="1" dirty="0" err="1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военно</a:t>
            </a:r>
            <a:r>
              <a:rPr lang="ru-RU" sz="3600" b="1" dirty="0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воздушных сил</a:t>
            </a:r>
            <a:endParaRPr lang="ru-RU" sz="3600" b="1" dirty="0">
              <a:ln w="9525">
                <a:noFill/>
              </a:ln>
              <a:solidFill>
                <a:srgbClr val="972B0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военный летчик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0" y="1683068"/>
            <a:ext cx="3028950" cy="2271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офицеры ввс.jp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9561" y="1585912"/>
            <a:ext cx="3456717" cy="230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474970" y="4023360"/>
            <a:ext cx="232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Офицеры ВВС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40180" y="4914900"/>
            <a:ext cx="6046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Машина боевого управления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48790" y="596878"/>
            <a:ext cx="51882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92300F"/>
                </a:solidFill>
              </a:rPr>
              <a:t>Ракетные войска стратегического назначения</a:t>
            </a:r>
            <a:endParaRPr lang="ru-RU" sz="3200" b="1" dirty="0">
              <a:ln w="9525">
                <a:noFill/>
              </a:ln>
              <a:solidFill>
                <a:srgbClr val="92300F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eknq4o-xuamqyw8-1200x675.jpg"/>
          <p:cNvPicPr>
            <a:picLocks noChangeAspect="1"/>
          </p:cNvPicPr>
          <p:nvPr/>
        </p:nvPicPr>
        <p:blipFill>
          <a:blip r:embed="rId3" cstate="print"/>
          <a:srcRect l="3000" t="5111" r="9375"/>
          <a:stretch>
            <a:fillRect/>
          </a:stretch>
        </p:blipFill>
        <p:spPr>
          <a:xfrm>
            <a:off x="1668780" y="1622880"/>
            <a:ext cx="5554578" cy="3383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25605" y="1364251"/>
            <a:ext cx="2962690" cy="537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ru-RU" sz="22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endParaRPr lang="ru-RU" sz="22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65860" y="585448"/>
            <a:ext cx="672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Профессии ракетных войск</a:t>
            </a:r>
            <a:endParaRPr lang="ru-RU" sz="3600" b="1" dirty="0">
              <a:ln w="9525">
                <a:noFill/>
              </a:ln>
              <a:solidFill>
                <a:srgbClr val="972B0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 descr="raketchi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4390" y="1305560"/>
            <a:ext cx="2592070" cy="2592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303020" y="3794760"/>
            <a:ext cx="193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ракетчик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офицеры ракетных войск.jp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21392" y="1135519"/>
            <a:ext cx="4491698" cy="3185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3703320" y="4309110"/>
            <a:ext cx="46520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Офицеры Ракетные войска стратегического назначения</a:t>
            </a:r>
            <a:endParaRPr lang="ru-RU" sz="2400" b="1" dirty="0">
              <a:ln w="9525">
                <a:noFill/>
              </a:ln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80061" y="3200401"/>
            <a:ext cx="3086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</a:pPr>
            <a:r>
              <a:rPr lang="ru-RU" sz="24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Подводная лодка</a:t>
            </a: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06950" y="596878"/>
            <a:ext cx="47300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92300F"/>
                </a:solidFill>
              </a:rPr>
              <a:t>Военное - морской флот</a:t>
            </a:r>
            <a:endParaRPr lang="ru-RU" sz="3200" b="1" dirty="0">
              <a:ln w="9525">
                <a:noFill/>
              </a:ln>
              <a:solidFill>
                <a:srgbClr val="92300F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лодеп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780" y="1082039"/>
            <a:ext cx="3360420" cy="2374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Без названия (1).jp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99472" y="1094422"/>
            <a:ext cx="3508246" cy="233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4914900" y="3348990"/>
            <a:ext cx="2697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Морская авиация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639" y="3856130"/>
            <a:ext cx="4662969" cy="257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4789170" y="4400550"/>
            <a:ext cx="2994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Боевой корабль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25605" y="1364251"/>
            <a:ext cx="2962690" cy="537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ru-RU" sz="22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endParaRPr lang="ru-RU" sz="22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4330" y="354331"/>
            <a:ext cx="87896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Профессии </a:t>
            </a:r>
            <a:r>
              <a:rPr lang="ru-RU" sz="3600" b="1" dirty="0" err="1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военно</a:t>
            </a:r>
            <a:r>
              <a:rPr lang="ru-RU" sz="3600" b="1" dirty="0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морского</a:t>
            </a:r>
          </a:p>
          <a:p>
            <a:pPr lvl="0" algn="ctr"/>
            <a:r>
              <a:rPr lang="ru-RU" sz="3600" b="1" dirty="0" smtClean="0">
                <a:ln w="9525">
                  <a:noFill/>
                </a:ln>
                <a:solidFill>
                  <a:srgbClr val="972B0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флота</a:t>
            </a:r>
            <a:endParaRPr lang="ru-RU" sz="3600" b="1" dirty="0">
              <a:ln w="9525">
                <a:noFill/>
              </a:ln>
              <a:solidFill>
                <a:srgbClr val="972B0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 descr="вм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7487" y="999254"/>
            <a:ext cx="2928713" cy="1949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097280" y="4137660"/>
            <a:ext cx="2468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34340" y="2823211"/>
            <a:ext cx="3714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Офицеры </a:t>
            </a:r>
          </a:p>
          <a:p>
            <a:pPr algn="ctr"/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Военно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- морского флота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матром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8336" y="3546677"/>
            <a:ext cx="3112164" cy="2220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491490" y="5703570"/>
            <a:ext cx="1805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Матросы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капитан корабля.jpg"/>
          <p:cNvPicPr>
            <a:picLocks noChangeAspect="1"/>
          </p:cNvPicPr>
          <p:nvPr/>
        </p:nvPicPr>
        <p:blipFill>
          <a:blip r:embed="rId5" cstate="print"/>
          <a:srcRect l="22533" b="-277"/>
          <a:stretch>
            <a:fillRect/>
          </a:stretch>
        </p:blipFill>
        <p:spPr>
          <a:xfrm>
            <a:off x="4538278" y="1667448"/>
            <a:ext cx="3519872" cy="2561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4629150" y="4217670"/>
            <a:ext cx="3211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Капитан корабля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25604" y="4263390"/>
            <a:ext cx="37092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ru-RU" sz="2400" dirty="0" smtClean="0"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Самолеты истребители</a:t>
            </a:r>
            <a:endParaRPr lang="ru-RU" sz="2400" dirty="0"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25930" y="596878"/>
            <a:ext cx="56464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92300F"/>
                </a:solidFill>
                <a:latin typeface="Arial" pitchFamily="34" charset="0"/>
                <a:cs typeface="Arial" pitchFamily="34" charset="0"/>
              </a:rPr>
              <a:t>Войска противовоздушной обороны страны</a:t>
            </a:r>
            <a:endParaRPr lang="ru-RU" sz="3200" b="1" dirty="0">
              <a:ln w="9525">
                <a:noFill/>
              </a:ln>
              <a:solidFill>
                <a:srgbClr val="92300F"/>
              </a:solidFill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pic>
        <p:nvPicPr>
          <p:cNvPr id="7" name="Рисунок 6" descr="20180222_gaf_rr16_038.jpeg.jpg"/>
          <p:cNvPicPr>
            <a:picLocks noChangeAspect="1"/>
          </p:cNvPicPr>
          <p:nvPr/>
        </p:nvPicPr>
        <p:blipFill>
          <a:blip r:embed="rId3" cstate="print"/>
          <a:srcRect l="4750" r="5375" b="14222"/>
          <a:stretch>
            <a:fillRect/>
          </a:stretch>
        </p:blipFill>
        <p:spPr>
          <a:xfrm>
            <a:off x="651509" y="2114550"/>
            <a:ext cx="4151667" cy="2320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Объект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76013" y="2129428"/>
            <a:ext cx="3400619" cy="2339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280660" y="4423410"/>
            <a:ext cx="3028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Зенитные ракеты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06950" y="560070"/>
            <a:ext cx="47300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972B01"/>
                </a:solidFill>
                <a:latin typeface="Arial" pitchFamily="34" charset="0"/>
                <a:cs typeface="Arial" pitchFamily="34" charset="0"/>
              </a:rPr>
              <a:t>История </a:t>
            </a:r>
            <a:r>
              <a:rPr lang="ru-RU" sz="2400" b="1" dirty="0" smtClean="0">
                <a:solidFill>
                  <a:srgbClr val="972B01"/>
                </a:solidFill>
                <a:latin typeface="Arial" pitchFamily="34" charset="0"/>
                <a:cs typeface="Arial" pitchFamily="34" charset="0"/>
              </a:rPr>
              <a:t>возникновения </a:t>
            </a:r>
            <a:r>
              <a:rPr lang="ru-RU" sz="2400" b="1" dirty="0" smtClean="0">
                <a:solidFill>
                  <a:srgbClr val="972B01"/>
                </a:solidFill>
                <a:latin typeface="Arial" pitchFamily="34" charset="0"/>
                <a:cs typeface="Arial" pitchFamily="34" charset="0"/>
              </a:rPr>
              <a:t>праздника</a:t>
            </a:r>
            <a:endParaRPr lang="ru-RU" sz="2400" b="1" dirty="0">
              <a:ln w="9525">
                <a:noFill/>
              </a:ln>
              <a:solidFill>
                <a:srgbClr val="972B01"/>
              </a:solidFill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5810" y="4423767"/>
            <a:ext cx="7120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Logotip-Rossijskoj-Armii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8998" y="575310"/>
            <a:ext cx="1154234" cy="109727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94560" y="902970"/>
            <a:ext cx="422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62990" y="1657350"/>
            <a:ext cx="73837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23 февраля в России отмечается "День защитника Отечества". 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Праздник зародился еще в СССР, тогда 23 февраля ежегодно отмечался как всенародный праздник - "День Советской Армии и Военно-морского флота". </a:t>
            </a:r>
          </a:p>
          <a:p>
            <a:r>
              <a:rPr lang="ru-RU" sz="2400" smtClean="0">
                <a:latin typeface="Arial" pitchFamily="34" charset="0"/>
                <a:cs typeface="Arial" pitchFamily="34" charset="0"/>
              </a:rPr>
              <a:t>После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того, как распался СССР, праздник по-прежнему продолжают отмечать в ряде стран СНГ.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697</TotalTime>
  <Words>277</Words>
  <Application>Microsoft Office PowerPoint</Application>
  <PresentationFormat>Экран (4:3)</PresentationFormat>
  <Paragraphs>75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Российская Армия</dc:title>
  <dc:subject>Презентация по познавательному развитию</dc:subject>
  <dc:creator>Регина З</dc:creator>
  <cp:lastModifiedBy>HP</cp:lastModifiedBy>
  <cp:revision>87</cp:revision>
  <dcterms:created xsi:type="dcterms:W3CDTF">2013-11-19T05:52:05Z</dcterms:created>
  <dcterms:modified xsi:type="dcterms:W3CDTF">2021-02-09T15:31:46Z</dcterms:modified>
</cp:coreProperties>
</file>