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6" r:id="rId5"/>
    <p:sldId id="274" r:id="rId6"/>
    <p:sldId id="276" r:id="rId7"/>
    <p:sldId id="273" r:id="rId8"/>
    <p:sldId id="279" r:id="rId9"/>
    <p:sldId id="285" r:id="rId10"/>
    <p:sldId id="277" r:id="rId11"/>
    <p:sldId id="281" r:id="rId12"/>
    <p:sldId id="265" r:id="rId13"/>
    <p:sldId id="280" r:id="rId14"/>
    <p:sldId id="272" r:id="rId15"/>
    <p:sldId id="287" r:id="rId16"/>
    <p:sldId id="267" r:id="rId17"/>
    <p:sldId id="28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20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050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894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25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883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488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74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497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47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510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108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647E1-E3FE-4F8E-8513-4407E4FE7444}" type="datetimeFigureOut">
              <a:rPr lang="ru-RU" smtClean="0"/>
              <a:t>12.12.22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AD43D-794F-4FD4-8C8B-6E2084FA9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7095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2907754"/>
          </a:xfrm>
        </p:spPr>
        <p:txBody>
          <a:bodyPr>
            <a:normAutofit/>
          </a:bodyPr>
          <a:lstStyle/>
          <a:p>
            <a:r>
              <a:rPr lang="ru-RU" dirty="0" smtClean="0"/>
              <a:t>Царства живой природы: Растения, Животные, Грибы, Бактерии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0072" y="4509120"/>
            <a:ext cx="3456384" cy="936104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Пьянкова Елена Владимировна учитель биологии и химии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446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Важнейшие признаки живых организмов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Клеточное строение</a:t>
            </a:r>
          </a:p>
          <a:p>
            <a:r>
              <a:rPr lang="ru-RU" dirty="0" smtClean="0"/>
              <a:t>Индивидуальное развитие</a:t>
            </a:r>
          </a:p>
          <a:p>
            <a:r>
              <a:rPr lang="ru-RU" dirty="0" smtClean="0"/>
              <a:t>Размножение</a:t>
            </a:r>
          </a:p>
          <a:p>
            <a:r>
              <a:rPr lang="ru-RU" smtClean="0"/>
              <a:t>раздражимость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567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для презентации\Живые организмы (Рисунок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18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DB0202"/>
                </a:solidFill>
                <a:latin typeface="Times New Roman"/>
                <a:ea typeface="Times New Roman"/>
              </a:rPr>
              <a:t>Индивидуальное развитие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Индивидуальное развитие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— совокупность преобразований организма от момента возникновения до конца жизни.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388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Размножение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Размножение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— воспроизведение себе подобных. В процессе эволюции возникло сначала бесполое размножение, затем половое.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803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4" name="Picture 2" descr="G:\для презентации\Размножение дуба (Рисунок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3025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Раздражимость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Раздражимость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— способность клеток, тканей, органов и целого организма реагировать на внутреннее и внешнее воздействие.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509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Царство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Царство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— самая высокая систематическая категория. </a:t>
            </a:r>
          </a:p>
          <a:p>
            <a:r>
              <a:rPr lang="ru-RU" dirty="0" smtClean="0">
                <a:effectLst/>
                <a:latin typeface="Times New Roman"/>
                <a:ea typeface="Times New Roman"/>
              </a:rPr>
              <a:t>Выделяют четыре основных царства: </a:t>
            </a:r>
          </a:p>
          <a:p>
            <a:r>
              <a:rPr lang="ru-RU" dirty="0" smtClean="0">
                <a:effectLst/>
                <a:latin typeface="Times New Roman"/>
                <a:ea typeface="Times New Roman"/>
              </a:rPr>
              <a:t>Бактерии,</a:t>
            </a:r>
          </a:p>
          <a:p>
            <a:r>
              <a:rPr lang="ru-RU" dirty="0" smtClean="0">
                <a:effectLst/>
                <a:latin typeface="Times New Roman"/>
                <a:ea typeface="Times New Roman"/>
              </a:rPr>
              <a:t> Грибы, </a:t>
            </a:r>
          </a:p>
          <a:p>
            <a:r>
              <a:rPr lang="ru-RU" dirty="0" smtClean="0">
                <a:effectLst/>
                <a:latin typeface="Times New Roman"/>
                <a:ea typeface="Times New Roman"/>
              </a:rPr>
              <a:t>Растения, </a:t>
            </a:r>
          </a:p>
          <a:p>
            <a:r>
              <a:rPr lang="ru-RU" dirty="0" smtClean="0">
                <a:effectLst/>
                <a:latin typeface="Times New Roman"/>
                <a:ea typeface="Times New Roman"/>
              </a:rPr>
              <a:t>Животные.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243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Царство Растения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Царство Растения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— одно из царств живых организмов. Важнейшая особенность представителей данного царства — способность создавать органические вещества из неорганических с помощью солнечного света. Неподвижны, растут в течении всей жизни.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831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G:\для презентации\Обмен веществ в растениях. Фотосинтез (Рисунок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15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Царство Животные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Царство Животные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— одно из царств живых организмов. Для представителей царства характерно питание готовыми органическими веществами, ограниченный рост и постоянное число органов. Большинство животных способно к активному передвижению в пространстве.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790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G:\для презентации\Внешнее строение животных на примере лисицы (Рисунок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78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Царство Грибы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Царство Грибы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— одно из царств живых организмов. Для представителей царства характерно сочетание признаков растений и животных. Ведут неподвижный образ жизни, растут в течение всей жизни, питаются готовыми органическими веществами.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1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 descr="G:\для презентации\Примеры грибов (Рисунок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38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000" b="1" dirty="0">
                <a:solidFill>
                  <a:srgbClr val="DB0202"/>
                </a:solidFill>
                <a:latin typeface="Times New Roman"/>
                <a:ea typeface="Times New Roman"/>
              </a:rPr>
              <a:t>Царство Бактерии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DB0202"/>
                </a:solidFill>
                <a:effectLst/>
                <a:latin typeface="Times New Roman"/>
                <a:ea typeface="Times New Roman"/>
              </a:rPr>
              <a:t>Царство Бактерии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 — самое древнее царство живых организмов. Для представителей царства характерно отсутствие в клетке оформленного ядра. Бактерии — это одноклеточные или колониальные организмы, многоклеточных нет. Способы питания разнообразны: одни бактерии питаются готовыми органическими веществами, другие способны создавать их из неорганических. Распространены везде: в почве, водоёмах, воздушной среде, других организмах.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766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\для презентации\Дизентерийные бактерии (Фото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10" y="476672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24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Рефлексия: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- Меня удивило то, что...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- После урока я расскажу свои друзьям о...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- Ещё мне хотелось бы узнать...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 - Знания, полученные на уроке, я могу использовать в...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- Лучше всех на уроке работал...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022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283</Words>
  <Application>Microsoft Office PowerPoint</Application>
  <PresentationFormat>Экран (4:3)</PresentationFormat>
  <Paragraphs>38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Царства живой природы: Растения, Животные, Грибы, Бактерии</vt:lpstr>
      <vt:lpstr>Важнейшие признаки живых организмов</vt:lpstr>
      <vt:lpstr>Презентация PowerPoint</vt:lpstr>
      <vt:lpstr>Индивидуальное развитие</vt:lpstr>
      <vt:lpstr>Размножение</vt:lpstr>
      <vt:lpstr>Презентация PowerPoint</vt:lpstr>
      <vt:lpstr>Раздражимость</vt:lpstr>
      <vt:lpstr>Царство</vt:lpstr>
      <vt:lpstr>Царство Растения</vt:lpstr>
      <vt:lpstr>Презентация PowerPoint</vt:lpstr>
      <vt:lpstr>Царство Животные</vt:lpstr>
      <vt:lpstr>Презентация PowerPoint</vt:lpstr>
      <vt:lpstr>Царство Грибы</vt:lpstr>
      <vt:lpstr>Презентация PowerPoint</vt:lpstr>
      <vt:lpstr>Царство Бактерии</vt:lpstr>
      <vt:lpstr>Презентация PowerPoint</vt:lpstr>
      <vt:lpstr> Рефлексия: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олег</cp:lastModifiedBy>
  <cp:revision>13</cp:revision>
  <dcterms:created xsi:type="dcterms:W3CDTF">2014-09-09T14:49:21Z</dcterms:created>
  <dcterms:modified xsi:type="dcterms:W3CDTF">2022-12-12T16:17:26Z</dcterms:modified>
</cp:coreProperties>
</file>