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72" r:id="rId5"/>
    <p:sldId id="273" r:id="rId6"/>
    <p:sldId id="270" r:id="rId7"/>
    <p:sldId id="271" r:id="rId8"/>
    <p:sldId id="260" r:id="rId9"/>
    <p:sldId id="261" r:id="rId10"/>
    <p:sldId id="262" r:id="rId11"/>
    <p:sldId id="265" r:id="rId12"/>
    <p:sldId id="267" r:id="rId13"/>
    <p:sldId id="266" r:id="rId14"/>
    <p:sldId id="268" r:id="rId15"/>
    <p:sldId id="269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4660"/>
  </p:normalViewPr>
  <p:slideViewPr>
    <p:cSldViewPr snapToGrid="0">
      <p:cViewPr varScale="1">
        <p:scale>
          <a:sx n="84" d="100"/>
          <a:sy n="84" d="100"/>
        </p:scale>
        <p:origin x="48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79168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522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449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676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291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045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050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78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161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920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5437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87301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6065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5441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55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5104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226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2B1577D-676C-425D-8FB5-F7937385269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E052A71-05C7-4A3F-BE42-186D557AD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847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344032"/>
            <a:ext cx="10394707" cy="353525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общеразвивающего вида № 40»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городского округа город Салават 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Башкортостан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«Нравственно – патриотическое воспитание детей старшего дошкольного возраста»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8" algn="r">
              <a:lnSpc>
                <a:spcPct val="100000"/>
              </a:lnSpc>
            </a:pPr>
            <a:r>
              <a:rPr lang="ru-RU" sz="1800" b="1" cap="none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воспитатель 1 категории</a:t>
            </a:r>
          </a:p>
          <a:p>
            <a:pPr lvl="8" algn="r">
              <a:lnSpc>
                <a:spcPct val="100000"/>
              </a:lnSpc>
            </a:pPr>
            <a:r>
              <a:rPr lang="ru-RU" sz="1800" b="1" cap="none" dirty="0" err="1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Суярембетова</a:t>
            </a:r>
            <a:r>
              <a:rPr lang="ru-RU" sz="1800" b="1" cap="none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Р.Ф.</a:t>
            </a:r>
            <a:endParaRPr lang="ru-RU" sz="1800" b="1" cap="none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10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253498"/>
            <a:ext cx="10396882" cy="814812"/>
          </a:xfrm>
        </p:spPr>
        <p:txBody>
          <a:bodyPr>
            <a:normAutofit/>
          </a:bodyPr>
          <a:lstStyle/>
          <a:p>
            <a:pPr algn="ctr"/>
            <a:r>
              <a:rPr lang="ru-RU" sz="36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068310"/>
            <a:ext cx="5088714" cy="46534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старшем дошкольном возрасте у детей стремительно развиваются общечеловеческие ценности: любовь к родителям и семье, близким людям, родному месту, где он вырос, и, безусловно, к Родине. При этом важно не забывать, что сами по себе знания являются пищей для ума, а патриотизма «от ума» не бывает, а бывает только от «сердца». Ум как бы способствует духовно-нравственной работе души, а любящее сердце создает патриотическое мировоззрение. 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b="1" cap="none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/>
          <a:stretch>
            <a:fillRect/>
          </a:stretch>
        </p:blipFill>
        <p:spPr>
          <a:xfrm>
            <a:off x="6294852" y="1520542"/>
            <a:ext cx="4974333" cy="331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58561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44032"/>
            <a:ext cx="10394707" cy="503055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Воспитание гуманной, духовно-нравственной личности, достойных будущих граждан России, патриотов своего Отечества. </a:t>
            </a:r>
          </a:p>
          <a:p>
            <a:pPr marL="0" indent="0">
              <a:buNone/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 </a:t>
            </a:r>
          </a:p>
          <a:p>
            <a:pPr algn="just">
              <a:buFontTx/>
              <a:buChar char="-"/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у ребенка любви и привязанности к своей семье, дому, детскому саду, улице, городу;</a:t>
            </a:r>
          </a:p>
          <a:p>
            <a:pPr algn="just">
              <a:buFontTx/>
              <a:buChar char="-"/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формирую бережного отношения к природе и всему живому;</a:t>
            </a:r>
          </a:p>
          <a:p>
            <a:pPr algn="just">
              <a:buFontTx/>
              <a:buChar char="-"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оспитание уважения к труду;</a:t>
            </a:r>
          </a:p>
          <a:p>
            <a:pPr algn="just">
              <a:buFontTx/>
              <a:buChar char="-"/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 интереса к русским традициям и промыслам;</a:t>
            </a:r>
          </a:p>
          <a:p>
            <a:pPr algn="just">
              <a:buFontTx/>
              <a:buChar char="-"/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расширяю представлений о городах России;</a:t>
            </a:r>
          </a:p>
          <a:p>
            <a:pPr algn="just">
              <a:buFontTx/>
              <a:buChar char="-"/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знакомлю детей с символами государства (герб, флаг, гимн);</a:t>
            </a:r>
          </a:p>
          <a:p>
            <a:pPr algn="just">
              <a:buFontTx/>
              <a:buChar char="-"/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 чувства ответственности и гордости за достижения страны;</a:t>
            </a:r>
          </a:p>
          <a:p>
            <a:pPr algn="just">
              <a:buFontTx/>
              <a:buChar char="-"/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формирую чувства уважения к другим народам, их традициям.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674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9465" y="118294"/>
            <a:ext cx="10396882" cy="1122629"/>
          </a:xfrm>
        </p:spPr>
        <p:txBody>
          <a:bodyPr>
            <a:normAutofit/>
          </a:bodyPr>
          <a:lstStyle/>
          <a:p>
            <a:pPr algn="ctr"/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НРАВСТВЕННО – ПАТРИОТИЧЕСКОГО ВОСПИТАНИЯ ДОШКОЛЬНИКОВ</a:t>
            </a:r>
            <a:endParaRPr lang="ru-RU" sz="2400" b="1" dirty="0"/>
          </a:p>
        </p:txBody>
      </p:sp>
      <p:sp>
        <p:nvSpPr>
          <p:cNvPr id="4" name="Овал 3"/>
          <p:cNvSpPr/>
          <p:nvPr/>
        </p:nvSpPr>
        <p:spPr>
          <a:xfrm>
            <a:off x="1530037" y="2589291"/>
            <a:ext cx="2055136" cy="91440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одители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635374" y="1507402"/>
            <a:ext cx="2344848" cy="94156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7967049" y="2589291"/>
            <a:ext cx="2308634" cy="914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Специалисты ДОУ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815933" y="3784348"/>
            <a:ext cx="2136618" cy="84197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Двойная стрелка вверх/вниз 8"/>
          <p:cNvSpPr/>
          <p:nvPr/>
        </p:nvSpPr>
        <p:spPr>
          <a:xfrm>
            <a:off x="5581461" y="2679825"/>
            <a:ext cx="452673" cy="87366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116596">
            <a:off x="7239442" y="2118509"/>
            <a:ext cx="506012" cy="89176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546397">
            <a:off x="7403452" y="3337324"/>
            <a:ext cx="506012" cy="90228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407630">
            <a:off x="3775812" y="1926952"/>
            <a:ext cx="506012" cy="90228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113977">
            <a:off x="3631801" y="3300997"/>
            <a:ext cx="506012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617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НРАВСТВЕННО – ПАТРИОТИЧЕСКОГО ВОСПИТАНИЯ ДОШКОЛЬНИКОВ</a:t>
            </a:r>
            <a:endParaRPr lang="ru-RU" sz="2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87240" y="2399168"/>
            <a:ext cx="2199992" cy="102304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Моя семья,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 дом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925085" y="2385588"/>
            <a:ext cx="2172832" cy="1013989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736594" y="2399168"/>
            <a:ext cx="2181885" cy="102304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Моя малая Родина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87240" y="4390929"/>
            <a:ext cx="2227152" cy="110452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Семья, семейные традиции, родословная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25085" y="4390929"/>
            <a:ext cx="2236206" cy="115884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Моя группа, мои друзья. Профессии и труд людей работающих в детском саду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809022" y="4418090"/>
            <a:ext cx="2109457" cy="1104523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Улицы города, достопримечательности, история и символика . 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1987236" y="3666653"/>
            <a:ext cx="0" cy="5251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043188" y="3657600"/>
            <a:ext cx="0" cy="5432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9827536" y="3666653"/>
            <a:ext cx="0" cy="5251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3395050" y="2892582"/>
            <a:ext cx="86007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7446475" y="2892582"/>
            <a:ext cx="91892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7917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8763" y="313609"/>
            <a:ext cx="10396882" cy="1151965"/>
          </a:xfrm>
        </p:spPr>
        <p:txBody>
          <a:bodyPr>
            <a:normAutofit/>
          </a:bodyPr>
          <a:lstStyle/>
          <a:p>
            <a:pPr algn="ctr"/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НРАВСТВЕННО – ПАТРИОТИЧЕСКОГО ВОСПИТАНИЯ ДОШКОЛЬНИКОВ</a:t>
            </a:r>
            <a:endParaRPr lang="ru-RU" sz="2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8598" y="2209046"/>
            <a:ext cx="2000816" cy="87818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 родной край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91342" y="2199992"/>
            <a:ext cx="2263366" cy="8872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Родная страна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2906162" y="2643612"/>
            <a:ext cx="109547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654297" y="2643612"/>
            <a:ext cx="124937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1702051" y="3322622"/>
            <a:ext cx="0" cy="6971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549774" y="3322622"/>
            <a:ext cx="1" cy="7242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9206687" y="3385996"/>
            <a:ext cx="0" cy="7604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кругленный прямоугольник 20"/>
          <p:cNvSpPr/>
          <p:nvPr/>
        </p:nvSpPr>
        <p:spPr>
          <a:xfrm>
            <a:off x="685801" y="4291343"/>
            <a:ext cx="2401431" cy="1231271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и животные нашего края, богатства нашего края, занятия людей в округе.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155539" y="4237022"/>
            <a:ext cx="2399169" cy="12855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Столица – Москва. Государственные символы. История, культура, обычаи , праздники.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8097636" y="2218098"/>
            <a:ext cx="2218099" cy="869133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Наша Армия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8097635" y="4291343"/>
            <a:ext cx="2313850" cy="123127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Защитники Отечества. Боевые традиции нашего народа.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7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99588"/>
            <a:ext cx="10396882" cy="1111313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619846" y="976775"/>
            <a:ext cx="1573042" cy="6494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H="1">
            <a:off x="4562947" y="1009416"/>
            <a:ext cx="190123" cy="11226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848533" y="1026391"/>
            <a:ext cx="264819" cy="5997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7351411" y="1044498"/>
            <a:ext cx="887242" cy="5816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Овал 11"/>
          <p:cNvSpPr/>
          <p:nvPr/>
        </p:nvSpPr>
        <p:spPr>
          <a:xfrm>
            <a:off x="796705" y="1837765"/>
            <a:ext cx="2091350" cy="7877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770361" y="2731883"/>
            <a:ext cx="2684352" cy="1240325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патриотических праздников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5576942" y="1862751"/>
            <a:ext cx="1317279" cy="63147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досуги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8034945" y="1790324"/>
            <a:ext cx="2136618" cy="93250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Спортивные праздники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6848948" y="1130552"/>
            <a:ext cx="416454" cy="11780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6437014" y="3023857"/>
            <a:ext cx="2842788" cy="105925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деятельность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5063148" y="958536"/>
            <a:ext cx="679010" cy="29152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Овал 20"/>
          <p:cNvSpPr/>
          <p:nvPr/>
        </p:nvSpPr>
        <p:spPr>
          <a:xfrm>
            <a:off x="4635374" y="4454305"/>
            <a:ext cx="2711513" cy="9415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детских работ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Прямая со стрелкой 22"/>
          <p:cNvCxnSpPr/>
          <p:nvPr/>
        </p:nvCxnSpPr>
        <p:spPr>
          <a:xfrm flipH="1">
            <a:off x="2254315" y="1301480"/>
            <a:ext cx="2206779" cy="18456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Овал 23"/>
          <p:cNvSpPr/>
          <p:nvPr/>
        </p:nvSpPr>
        <p:spPr>
          <a:xfrm>
            <a:off x="529627" y="3639493"/>
            <a:ext cx="2090219" cy="1104523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 проекты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379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117696"/>
            <a:ext cx="10396882" cy="172007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Моя семья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 ребенка начинается с отношения к семье, к самым близким людям – матери, отцу, бабушке, дедушке и др. В беседах дети рассказывают о своей семье, семейных традициях. В результате у детей формируется гуманное отношение к своим близким</a:t>
            </a:r>
            <a:r>
              <a:rPr lang="ru-RU" sz="20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sun9-68.userapi.com/impg/tXjbaxZzxpRMdeL5d-fDcZWl_XOIFCYnbjIDng/opCYKInbeDA.jpg?size=960x1280&amp;quality=95&amp;sign=c34780f7bf9f6d51b99904053e9c60ef&amp;type=album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891" y="2958198"/>
            <a:ext cx="2483643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8085" y="1746878"/>
            <a:ext cx="3768992" cy="26345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493" y="1746878"/>
            <a:ext cx="3631125" cy="24226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8299" y="2958197"/>
            <a:ext cx="2483643" cy="331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67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6213" y="785457"/>
            <a:ext cx="10396882" cy="1151965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Мой город – Салават</a:t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к родине начинается с чувства любви к своему городу. Мы живем в городе с необыкновенной историей, и неповторимым внешним образом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Наша задача заинтересовать детей с историей нашего города.</a:t>
            </a:r>
            <a:br>
              <a:rPr lang="ru-RU" sz="22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26" y="2647416"/>
            <a:ext cx="4473273" cy="3311525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572" y="2647416"/>
            <a:ext cx="2623053" cy="34974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756" y="2110444"/>
            <a:ext cx="4095547" cy="307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27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Любить свой город – значит любить свою природу.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прогулок, наблюдений за живой природой у детей формируется положительные эмоции, которые необходимо выразить.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97" y="1345074"/>
            <a:ext cx="2159752" cy="3895326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5282" y="1430008"/>
            <a:ext cx="2491405" cy="3311525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822" y="1725542"/>
            <a:ext cx="5141187" cy="398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51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1" y="552525"/>
            <a:ext cx="10396882" cy="115814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Родная страна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242" y="2407781"/>
            <a:ext cx="4415366" cy="3311525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255129" y="1013549"/>
            <a:ext cx="6825380" cy="20736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аша задача воспитывать уважительное отношение к флагу, гербу и гимну Российской </a:t>
            </a:r>
            <a:r>
              <a:rPr lang="ru-RU" sz="1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1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едерации. </a:t>
            </a:r>
            <a:r>
              <a:rPr lang="ru-RU" sz="1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накомить детей со столицей нашей Родины – </a:t>
            </a:r>
            <a:r>
              <a:rPr lang="ru-RU" sz="1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осквой и другими городами </a:t>
            </a:r>
            <a:r>
              <a:rPr lang="ru-RU" sz="1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оссии.</a:t>
            </a:r>
            <a:endParaRPr lang="ru-RU" sz="1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8" y="1007135"/>
            <a:ext cx="3905816" cy="390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12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271604"/>
            <a:ext cx="10396882" cy="1167897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Надежда нашей страны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знакомятся с достижениями наших спортсменов, ученых, исследователей, космонавтов и стремятся быть на них похожими.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69" y="1439501"/>
            <a:ext cx="4658881" cy="34941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161" y="2009868"/>
            <a:ext cx="4605196" cy="345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4913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254" y="260287"/>
            <a:ext cx="10396882" cy="1158140"/>
          </a:xfrm>
        </p:spPr>
        <p:txBody>
          <a:bodyPr>
            <a:normAutofit/>
          </a:bodyPr>
          <a:lstStyle/>
          <a:p>
            <a:pPr algn="ctr"/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Будущие защитники нашей Родины</a:t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любят слушать рассказы о войне, беседовать о том, как мужественно защищали родину наши солдаты. Сопереживая героям, дети учатся ценить все хорошее, что есть в их жизни.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291" y="1508962"/>
            <a:ext cx="2896544" cy="39780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8995" y="1508962"/>
            <a:ext cx="2474094" cy="396350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667" y="1508962"/>
            <a:ext cx="2974488" cy="396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54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любви к Родине нужно заботливо выращивать, прививать духовную оседлость, т.к. без корней в родной местности, стороне человек похож на иссушенное растение перекати – поле.</a:t>
            </a:r>
            <a:br>
              <a:rPr lang="ru-RU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Д.С. Лихачев</a:t>
            </a:r>
            <a:endParaRPr lang="ru-RU" sz="2400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710665"/>
            <a:ext cx="4720459" cy="3540345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509" y="2164437"/>
            <a:ext cx="4995186" cy="330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8256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1191" y="2541760"/>
            <a:ext cx="10396882" cy="1158140"/>
          </a:xfrm>
        </p:spPr>
        <p:txBody>
          <a:bodyPr>
            <a:no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  <a:b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b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3893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825</TotalTime>
  <Words>398</Words>
  <Application>Microsoft Office PowerPoint</Application>
  <PresentationFormat>Широкоэкранный</PresentationFormat>
  <Paragraphs>52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Impact</vt:lpstr>
      <vt:lpstr>Times New Roman</vt:lpstr>
      <vt:lpstr>Главное мероприятие</vt:lpstr>
      <vt:lpstr>Муниципальное автономное дошкольное образовательное учреждение  «Детский сад общеразвивающего вида № 40» городского округа город Салават  Республики Башкортостан    тема: «Нравственно – патриотическое воспитание детей старшего дошкольного возраста»   </vt:lpstr>
      <vt:lpstr>Актуальность темы</vt:lpstr>
      <vt:lpstr>Презентация PowerPoint</vt:lpstr>
      <vt:lpstr>МОДЕЛЬ НРАВСТВЕННО – ПАТРИОТИЧЕСКОГО ВОСПИТАНИЯ ДОШКОЛЬНИКОВ</vt:lpstr>
      <vt:lpstr>МОДЕЛЬ НРАВСТВЕННО – ПАТРИОТИЧЕСКОГО ВОСПИТАНИЯ ДОШКОЛЬНИКОВ</vt:lpstr>
      <vt:lpstr>МОДЕЛЬ НРАВСТВЕННО – ПАТРИОТИЧЕСКОГО ВОСПИТАНИЯ ДОШКОЛЬНИКОВ</vt:lpstr>
      <vt:lpstr>Формы работы</vt:lpstr>
      <vt:lpstr>Моя семья Мир ребенка начинается с отношения к семье, к самым близким людям – матери, отцу, бабушке, дедушке и др. В беседах дети рассказывают о своей семье, семейных традициях. В результате у детей формируется гуманное отношение к своим близким.</vt:lpstr>
      <vt:lpstr>Мой город – Салават Любовь к родине начинается с чувства любви к своему городу. Мы живем в городе с необыкновенной историей, и неповторимым внешним образом. Наша задача заинтересовать детей с историей нашего города. </vt:lpstr>
      <vt:lpstr>Любить свой город – значит любить свою природу. Во время прогулок, наблюдений за живой природой у детей формируется положительные эмоции, которые необходимо выразить. </vt:lpstr>
      <vt:lpstr>Родная страна  </vt:lpstr>
      <vt:lpstr>Надежда нашей страны Дети знакомятся с достижениями наших спортсменов, ученых, исследователей, космонавтов и стремятся быть на них похожими.</vt:lpstr>
      <vt:lpstr>Будущие защитники нашей Родины Дети любят слушать рассказы о войне, беседовать о том, как мужественно защищали родину наши солдаты. Сопереживая героям, дети учатся ценить все хорошее, что есть в их жизни.</vt:lpstr>
      <vt:lpstr>Чувство любви к Родине нужно заботливо выращивать, прививать духовную оседлость, т.к. без корней в родной местности, стороне человек похож на иссушенное растение перекати – поле.                                                                                                                           Д.С. Лихачев</vt:lpstr>
      <vt:lpstr>Спасибо  за 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учреждение  «Детский сад общеразвивающего вида № 40» городского округа город Салават  Республики Башкортостан    тема: «Нравственно – патриотическое воспитание детей старшего дошкольного возраста»   </dc:title>
  <dc:creator>кц</dc:creator>
  <cp:lastModifiedBy>кц</cp:lastModifiedBy>
  <cp:revision>51</cp:revision>
  <dcterms:created xsi:type="dcterms:W3CDTF">2023-09-18T13:42:20Z</dcterms:created>
  <dcterms:modified xsi:type="dcterms:W3CDTF">2023-10-11T16:05:07Z</dcterms:modified>
</cp:coreProperties>
</file>