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88" r:id="rId3"/>
    <p:sldId id="256" r:id="rId4"/>
    <p:sldId id="258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6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18.10.2022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0699" y="260648"/>
            <a:ext cx="65882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Arial Black" pitchFamily="34" charset="0"/>
              </a:rPr>
              <a:t>ВИКТОРИНА</a:t>
            </a:r>
            <a:br>
              <a:rPr lang="ru-RU" sz="4800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ru-RU" sz="4800" dirty="0" smtClean="0">
                <a:solidFill>
                  <a:srgbClr val="FF0000"/>
                </a:solidFill>
                <a:latin typeface="Arial Black" pitchFamily="34" charset="0"/>
              </a:rPr>
              <a:t>ЗНАЕШЬ ЛИ ТЫ ПЕРМСКИЙ КРАЙ</a:t>
            </a:r>
            <a:endParaRPr lang="ru-RU" sz="4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3794" name="Picture 2" descr="http://www.agregator.pro/foto/v_permi_zaderzhanyi_moshenniki_kotoryie_pyitalis_s.1313495.2013_02_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636912"/>
            <a:ext cx="4416491" cy="3312368"/>
          </a:xfrm>
          <a:prstGeom prst="rect">
            <a:avLst/>
          </a:prstGeom>
          <a:noFill/>
        </p:spPr>
      </p:pic>
      <p:pic>
        <p:nvPicPr>
          <p:cNvPr id="33796" name="Picture 4" descr="http://www.vmir.su/uploads/posts/2013-08/1376665744_vmir.su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60648"/>
            <a:ext cx="2544180" cy="237626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08451" y="4410978"/>
            <a:ext cx="44644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АВТОР РАБОТЫ:</a:t>
            </a:r>
          </a:p>
          <a:p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Мальцева Ирина Михайловна</a:t>
            </a:r>
          </a:p>
          <a:p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Учитель истории и обществознания</a:t>
            </a:r>
          </a:p>
          <a:p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МБОУ «Сретенская СОШ» </a:t>
            </a:r>
          </a:p>
          <a:p>
            <a:r>
              <a:rPr lang="ru-RU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Ильинский ГО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404664"/>
            <a:ext cx="80648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ЦЕЛЬ:</a:t>
            </a:r>
            <a:r>
              <a:rPr lang="ru-RU" dirty="0" smtClean="0">
                <a:latin typeface="Arial Black" panose="020B0A04020102020204" pitchFamily="34" charset="0"/>
              </a:rPr>
              <a:t> </a:t>
            </a:r>
            <a:r>
              <a:rPr lang="ru-RU" dirty="0" smtClean="0"/>
              <a:t>способствовать </a:t>
            </a:r>
            <a:r>
              <a:rPr lang="ru-RU" dirty="0"/>
              <a:t>интеллектуальному развитию личности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ЗАДАЧИ: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+mj-lt"/>
              </a:rPr>
              <a:t>Систематизировать знания по данной теме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+mj-lt"/>
              </a:rPr>
              <a:t>Формировать у обучающихся представления об историческом прошлом и настоящем города Перми и Пермского края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+mj-lt"/>
              </a:rPr>
              <a:t>Развивать коммуникативные навыки и умения работать в группе, команде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+mj-lt"/>
              </a:rPr>
              <a:t>Способствовать к пробуждению интереса и бережного отношения к историческим, культурным и природным ценностям</a:t>
            </a:r>
          </a:p>
          <a:p>
            <a:endParaRPr lang="ru-RU" dirty="0">
              <a:latin typeface="+mj-lt"/>
            </a:endParaRPr>
          </a:p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УЧАСТНИКИ ИГРЫ: </a:t>
            </a:r>
            <a:r>
              <a:rPr lang="ru-RU" dirty="0" smtClean="0">
                <a:latin typeface="+mj-lt"/>
              </a:rPr>
              <a:t>ведущий, команды знатоков (5-11)</a:t>
            </a:r>
          </a:p>
          <a:p>
            <a:endParaRPr lang="ru-RU" dirty="0">
              <a:solidFill>
                <a:srgbClr val="FF0000"/>
              </a:solidFill>
              <a:latin typeface="+mj-lt"/>
            </a:endParaRPr>
          </a:p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ОБОРУДОВАНИЕ: </a:t>
            </a:r>
            <a:r>
              <a:rPr lang="ru-RU" dirty="0" smtClean="0">
                <a:latin typeface="+mj-lt"/>
              </a:rPr>
              <a:t>ноутбук, проектор, экран, указатели классов, бланки для ответов</a:t>
            </a:r>
          </a:p>
          <a:p>
            <a:endParaRPr lang="ru-RU" dirty="0">
              <a:latin typeface="+mj-lt"/>
            </a:endParaRPr>
          </a:p>
          <a:p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ПРАКТИЧЕСКАЯ ЗНАЧИМОСТЬ: </a:t>
            </a:r>
            <a:r>
              <a:rPr lang="ru-RU" dirty="0" smtClean="0">
                <a:latin typeface="+mj-lt"/>
              </a:rPr>
              <a:t>презентацию можно использовать на внеклассных мероприятиях, интеллектуальных кружках, классных часах, как дидактический материал на уроках географии, окружающего мира и краеведения</a:t>
            </a:r>
            <a:endParaRPr lang="ru-RU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170080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76672"/>
            <a:ext cx="7920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Arial Black" pitchFamily="34" charset="0"/>
              </a:rPr>
              <a:t>1. В качестве чего использовалось здание речного вокзала во время ВОВ?</a:t>
            </a:r>
            <a:endParaRPr lang="ru-RU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http://fotoham.ru/img/picture/Oct/14/a896c091328f4561b6888ffdae253f8d/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348880"/>
            <a:ext cx="5531445" cy="3789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692696"/>
            <a:ext cx="42114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ГОСТИНИЦА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15362" name="Picture 2" descr="http://files.web2edu.ru/226e6774-fe30-47a0-bf45-79984a7e0a5f/712f0a03-0487-4cd1-931c-ecba6528cba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916832"/>
            <a:ext cx="6120680" cy="42462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836712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2.Как называется ежегодный форум, который проводится на территории музея политических репрессий Пермь-36? 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4338" name="Picture 2" descr="http://veved.ru/uploads/posts/2014-03/139591492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92896"/>
            <a:ext cx="7528052" cy="36375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548680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ПИЛОРАМА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16386" name="Picture 2" descr="https://im1-tub-ru.yandex.net/i?id=868d8365cd60cc62aac018a7370b3dc8&amp;n=33&amp;h=190&amp;w=2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57571" y="2060848"/>
            <a:ext cx="6010773" cy="40212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980728"/>
            <a:ext cx="84705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Arial Black" pitchFamily="34" charset="0"/>
              </a:rPr>
              <a:t>3. Как называют жителей Кунгура?</a:t>
            </a:r>
            <a:endParaRPr lang="ru-RU" dirty="0"/>
          </a:p>
        </p:txBody>
      </p:sp>
      <p:pic>
        <p:nvPicPr>
          <p:cNvPr id="17410" name="Picture 2" descr="http://5tex.ru/wp-content/uploads/2014/07/kupit-ivanovskoe-postelnoe-bele-v-kung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700808"/>
            <a:ext cx="6480720" cy="48605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1052736"/>
            <a:ext cx="39308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КУНГУРЯКИ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18434" name="Picture 2" descr="http://www.travel-roads.ru/wp-content/uploads/2010/08/gostinniy-dv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7503" y="2132856"/>
            <a:ext cx="6491589" cy="32154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764704"/>
            <a:ext cx="6912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4. Чему посвящен один из самых популярных музеев Соликамска?</a:t>
            </a:r>
          </a:p>
          <a:p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9458" name="Picture 2" descr="http://adm.solkam.ru/upload/medialibrary/c5d/%D0%B3%D0%B5%D0%BD%D0%BF%D0%BB%D0%B0%D0%B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44824"/>
            <a:ext cx="6947418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15816" y="764704"/>
            <a:ext cx="29523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00B050"/>
                </a:solidFill>
                <a:latin typeface="Arial Black" pitchFamily="34" charset="0"/>
              </a:rPr>
              <a:t>СОЛЬ</a:t>
            </a:r>
            <a:endParaRPr lang="ru-RU" sz="48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20482" name="Picture 2" descr="https://im3-tub-ru.yandex.net/i?id=ee29d432c2d36020aa61fdbb17c8a19e&amp;n=33&amp;h=190&amp;w=3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629415"/>
            <a:ext cx="7847356" cy="42478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620688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5. В мире только три города стоят на семи холмах Рим, Москва и эта древняя столица Перми Великой? 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1506" name="Picture 2" descr="http://northural.ru/i0/i1224417617/big/09-01/12325340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912872"/>
            <a:ext cx="7632848" cy="46636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548680"/>
            <a:ext cx="34419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ЧЕРДЫНЬ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22530" name="Picture 2" descr="http://astera-travel.ru/wp-content/uploads/2013/10/cherdyn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72816"/>
            <a:ext cx="6386215" cy="4789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548680"/>
            <a:ext cx="77048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6.Какому предмету в Нытве посвящен единственный в России музей?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3554" name="Picture 2" descr="http://u01.komandirovka.bz/upload/iblock/3de/3de51f2bc463cd6bf98d50f9be8321b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492896"/>
            <a:ext cx="8348631" cy="3349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476672"/>
            <a:ext cx="25715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ЛОЖКА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24578" name="Picture 2" descr="http://фтранс.рф/d/236313/d/1848948201_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250758"/>
            <a:ext cx="6984776" cy="52385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9064" y="548680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7. В экспозиции музея в Ильинском представлены — грамота Ивана Грозного, </a:t>
            </a:r>
            <a:r>
              <a:rPr lang="ru-RU" sz="2400" dirty="0" err="1" smtClean="0">
                <a:solidFill>
                  <a:srgbClr val="FF0000"/>
                </a:solidFill>
                <a:latin typeface="Arial Black" pitchFamily="34" charset="0"/>
              </a:rPr>
              <a:t>обвинскую</a:t>
            </a:r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 розу и «</a:t>
            </a:r>
            <a:r>
              <a:rPr lang="ru-RU" sz="2400" dirty="0" err="1" smtClean="0">
                <a:solidFill>
                  <a:srgbClr val="FF0000"/>
                </a:solidFill>
                <a:latin typeface="Arial Black" pitchFamily="34" charset="0"/>
              </a:rPr>
              <a:t>костотряс</a:t>
            </a:r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, который всех потряс». Что же это за </a:t>
            </a:r>
            <a:r>
              <a:rPr lang="ru-RU" sz="2400" dirty="0" err="1" smtClean="0">
                <a:solidFill>
                  <a:srgbClr val="FF0000"/>
                </a:solidFill>
                <a:latin typeface="Arial Black" pitchFamily="34" charset="0"/>
              </a:rPr>
              <a:t>костотряс</a:t>
            </a:r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 такой? 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5602" name="Picture 2" descr="http://fs.mlsn.ru/photo/sale/417/4178488/546846c7838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204864"/>
            <a:ext cx="6641189" cy="44296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548680"/>
            <a:ext cx="42130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ВЕЛОСИПЕД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26626" name="Picture 2" descr="http://raionka.perm.ru/_res/fs/file27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12776"/>
            <a:ext cx="7065301" cy="5298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3" y="620688"/>
            <a:ext cx="79010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8. Какому герою русской истории посвящен музей на территории этнографического парка истории реки Чусовой?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7650" name="Picture 2" descr="http://www.photoforum.ru/f/photo/000/485/485241_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44824"/>
            <a:ext cx="6595108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7784" y="332656"/>
            <a:ext cx="238238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ЕРМАК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28674" name="Picture 2" descr="http://www2.stihi.ru/pics/2015/03/14/37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84784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404664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9. По легенде именно в этой пещере Ермак спрятал свои сокровища?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9698" name="Picture 2" descr="http://bigart.com.ua/artgallery/img00/cache_ua/10003_k112188_1-1000x7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00808"/>
            <a:ext cx="6984776" cy="49068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67744" y="692696"/>
            <a:ext cx="433965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КУНГУРСКАЯ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30722" name="Picture 2" descr="https://im3-tub-ru.yandex.net/i?id=8bff582d41f18e543ae69f4b61875b65&amp;n=33&amp;h=190&amp;w=2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80795"/>
            <a:ext cx="6984776" cy="46565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92696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itchFamily="34" charset="0"/>
              </a:rPr>
              <a:t>10. Единственная река, которая пересекает две части света Европу и Азию, а так же весь Уральский хребет? </a:t>
            </a:r>
            <a:endParaRPr lang="ru-RU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1746" name="Picture 2" descr="https://im1-tub-ru.yandex.net/i?id=4c88b94afc56b98431704a3e1f2fa860&amp;n=33&amp;h=190&amp;w=2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988840"/>
            <a:ext cx="6450400" cy="45057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620688"/>
            <a:ext cx="3244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ЧУСОВАЯ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32770" name="Picture 2" descr="http://set-travel.com/images/%D0%9A10.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84784"/>
            <a:ext cx="6603672" cy="49552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548680"/>
            <a:ext cx="6912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11. Как называется фестиваль воздухоплавания в Кунгуре?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4818" name="Picture 2" descr="https://im3-tub-ru.yandex.net/i?id=93ede28237024ab49e1faad6c92f0435&amp;n=33&amp;h=190&amp;w=2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3" y="1484784"/>
            <a:ext cx="6721757" cy="50280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59632" y="548680"/>
            <a:ext cx="69589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solidFill>
                  <a:srgbClr val="00B050"/>
                </a:solidFill>
                <a:latin typeface="Arial Black" pitchFamily="34" charset="0"/>
              </a:rPr>
              <a:t>НЕБЕСНАЯ ЯРМАРКА</a:t>
            </a:r>
            <a:endParaRPr lang="ru-RU" sz="4400" dirty="0">
              <a:solidFill>
                <a:srgbClr val="00B050"/>
              </a:solidFill>
              <a:latin typeface="Arial Black" pitchFamily="34" charset="0"/>
            </a:endParaRPr>
          </a:p>
        </p:txBody>
      </p:sp>
      <p:pic>
        <p:nvPicPr>
          <p:cNvPr id="48130" name="Picture 2" descr="https://im0-tub-ru.yandex.net/i?id=11b70c9ed11bce9160796fa0aa639a04&amp;n=33&amp;h=190&amp;w=28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652803"/>
            <a:ext cx="6444716" cy="42964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476672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12. Пермь </a:t>
            </a:r>
            <a:r>
              <a:rPr lang="ru-RU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стала первым российским городом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, у которого есть свой собственный 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шрифт. Как называется этот шрифт?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 </a:t>
            </a:r>
          </a:p>
        </p:txBody>
      </p:sp>
      <p:pic>
        <p:nvPicPr>
          <p:cNvPr id="1026" name="Picture 2" descr="https://anticwar.ru/wp-content/uploads/wp_article/2021-12-02/2021-12-02_25797458223885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566" y="1909445"/>
            <a:ext cx="6707825" cy="447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6887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g2.shriftkrasivo.ru/wp-content/uploads/2016/03/CXxyCvBVZK8-1-768x7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276872"/>
            <a:ext cx="4485928" cy="448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image.isu.pub/100621232222-d7ed65b9f6794a2db5ab2f161320609c/jpg/page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4883635" cy="345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64088" y="836712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ПЕРМИАН</a:t>
            </a:r>
            <a:endParaRPr lang="ru-RU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7676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332656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13. В виде чего располагаются улицы Перми?</a:t>
            </a:r>
            <a:endParaRPr lang="ru-RU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 descr="https://s7.hostingkartinok.com/uploads/images/2015/08/9e52d79b65e40a702686a180bbf151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340" y="1484783"/>
            <a:ext cx="7444108" cy="496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30305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pp.userapi.com/g8N8wh4h2gRFMN6BligvWmfdQ5Z6cykUQP6LjQ/nnGIxZ5a5v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8506884" cy="464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12674" y="476672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 виде «решетки»</a:t>
            </a: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08844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620688"/>
            <a:ext cx="7920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14. В 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начале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20 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века в Перми прошли соревнования между солдатами </a:t>
            </a:r>
            <a:r>
              <a:rPr lang="ru-RU" sz="2400" dirty="0" err="1" smtClean="0">
                <a:solidFill>
                  <a:srgbClr val="FF0000"/>
                </a:solidFill>
                <a:latin typeface="Arial Black" panose="020B0A04020102020204" pitchFamily="34" charset="0"/>
              </a:rPr>
              <a:t>Ирбитского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резервного батальона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. Это были первые уральские соревнования. 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Какие соревнования были проведены впервые в Перми?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8" name="Picture 4" descr="https://a.d-cd.net/0GZFgu0kxl1BDHrQhMtWC7t7J8M-9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780928"/>
            <a:ext cx="35052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153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fs.znanio.ru/d5af0e/fc/d7/09a855f375963be792bc6047ff527d1c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448936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548680"/>
            <a:ext cx="6120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ЛЫЖНЫЕ СОРЕВНОВАНИЯ</a:t>
            </a:r>
            <a:endParaRPr lang="ru-RU" sz="28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2778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424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15. В 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России первый алмаз был найден 4 июля 1829 года на Урале в Пермской губернии на </a:t>
            </a:r>
            <a:r>
              <a:rPr lang="ru-RU" sz="2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Крестовоздвиженском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</a:rPr>
              <a:t> золотом прииске четырнадцатилетним крепостным Павлом Поповым, который нашел кристалл, промывая золото</a:t>
            </a:r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. Какое вознаграждение получил крепостной?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074" name="Picture 2" descr="http://klex.narod.ru/2015/09/13/img1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642227"/>
            <a:ext cx="5688632" cy="3792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89144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8"/>
            <a:ext cx="82809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За </a:t>
            </a:r>
            <a:r>
              <a:rPr lang="ru-RU" sz="32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полукаратный</a:t>
            </a:r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 кристалл Павел получил вольную.</a:t>
            </a:r>
          </a:p>
        </p:txBody>
      </p:sp>
      <p:pic>
        <p:nvPicPr>
          <p:cNvPr id="4098" name="Picture 2" descr="https://litvek.com/icl/i/67/395567/image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44824"/>
            <a:ext cx="5862493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2659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81875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305</TotalTime>
  <Words>410</Words>
  <Application>Microsoft Office PowerPoint</Application>
  <PresentationFormat>Экран (4:3)</PresentationFormat>
  <Paragraphs>49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9" baseType="lpstr">
      <vt:lpstr>Arial</vt:lpstr>
      <vt:lpstr>Arial Black</vt:lpstr>
      <vt:lpstr>Franklin Gothic Book</vt:lpstr>
      <vt:lpstr>Franklin Gothic Medium</vt:lpstr>
      <vt:lpstr>Wingdings 2</vt:lpstr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ИРИНА</cp:lastModifiedBy>
  <cp:revision>22</cp:revision>
  <dcterms:created xsi:type="dcterms:W3CDTF">2015-10-14T16:41:58Z</dcterms:created>
  <dcterms:modified xsi:type="dcterms:W3CDTF">2022-10-18T06:02:45Z</dcterms:modified>
</cp:coreProperties>
</file>