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70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</p:sldIdLst>
  <p:sldSz cy="5143500" cx="9144000"/>
  <p:notesSz cx="6858000" cy="9144000"/>
  <p:embeddedFontLst>
    <p:embeddedFont>
      <p:font typeface="Average"/>
      <p:regular r:id="rId23"/>
    </p:embeddedFont>
    <p:embeddedFont>
      <p:font typeface="Oswald"/>
      <p:regular r:id="rId24"/>
      <p:bold r:id="rId2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font" Target="fonts/Oswald-regular.fntdata"/><Relationship Id="rId23" Type="http://schemas.openxmlformats.org/officeDocument/2006/relationships/font" Target="fonts/Average-regular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5" Type="http://schemas.openxmlformats.org/officeDocument/2006/relationships/font" Target="fonts/Oswald-bold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f999beab31_0_10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f999beab31_0_10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f999beab31_0_1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gf999beab31_0_1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f999beab31_0_1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gf999beab31_0_1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f999beab31_0_1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gf999beab31_0_1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f999beab31_0_1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9" name="Google Shape;159;gf999beab31_0_1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f999beab31_0_9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Google Shape;166;gf999beab31_0_9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f999beab31_0_83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" name="Google Shape;172;gf999beab31_0_8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f999beab31_0_13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1" name="Google Shape;181;gf999beab31_0_13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f999beab31_0_14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f999beab31_0_14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f999beab31_0_19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f999beab31_0_19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gf999beab31_0_20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9" name="Google Shape;199;gf999beab31_0_20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gf999beab31_0_214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6" name="Google Shape;206;gf999beab31_0_21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f999beab31_0_210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Google Shape;212;gf999beab31_0_210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f999beab31_0_24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9" name="Google Shape;219;gf999beab31_0_24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gf999beab31_0_25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6" name="Google Shape;226;gf999beab31_0_25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gf999beab31_0_25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2" name="Google Shape;232;gf999beab31_0_25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gf999beab31_0_238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8" name="Google Shape;238;gf999beab31_0_238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2"/>
          <p:cNvGrpSpPr/>
          <p:nvPr/>
        </p:nvGrpSpPr>
        <p:grpSpPr>
          <a:xfrm>
            <a:off x="4350279" y="2855377"/>
            <a:ext cx="443589" cy="105632"/>
            <a:chOff x="4137525" y="2915950"/>
            <a:chExt cx="869100" cy="207000"/>
          </a:xfrm>
        </p:grpSpPr>
        <p:sp>
          <p:nvSpPr>
            <p:cNvPr id="11" name="Google Shape;11;p2"/>
            <p:cNvSpPr/>
            <p:nvPr/>
          </p:nvSpPr>
          <p:spPr>
            <a:xfrm>
              <a:off x="4468575" y="2915950"/>
              <a:ext cx="207000" cy="2070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" name="Google Shape;12;p2"/>
            <p:cNvSpPr/>
            <p:nvPr/>
          </p:nvSpPr>
          <p:spPr>
            <a:xfrm>
              <a:off x="4799625" y="2915950"/>
              <a:ext cx="207000" cy="2070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>
              <a:off x="4137525" y="2915950"/>
              <a:ext cx="207000" cy="2070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4" name="Google Shape;14;p2"/>
          <p:cNvSpPr txBox="1"/>
          <p:nvPr>
            <p:ph type="ctrTitle"/>
          </p:nvPr>
        </p:nvSpPr>
        <p:spPr>
          <a:xfrm>
            <a:off x="671258" y="990800"/>
            <a:ext cx="7801500" cy="1730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15" name="Google Shape;15;p2"/>
          <p:cNvSpPr txBox="1"/>
          <p:nvPr>
            <p:ph idx="1" type="subTitle"/>
          </p:nvPr>
        </p:nvSpPr>
        <p:spPr>
          <a:xfrm>
            <a:off x="671250" y="3174876"/>
            <a:ext cx="78015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type="title"/>
          </p:nvPr>
        </p:nvSpPr>
        <p:spPr>
          <a:xfrm>
            <a:off x="671250" y="2141250"/>
            <a:ext cx="7852200" cy="861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9" name="Google Shape;19;p3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6" name="Google Shape;26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7" name="Google Shape;27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8" name="Google Shape;28;p5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4" name="Google Shape;34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5" name="Google Shape;35;p7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lt2"/>
        </a:solidFill>
      </p:bgPr>
    </p:bg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/>
          <p:nvPr>
            <p:ph type="title"/>
          </p:nvPr>
        </p:nvSpPr>
        <p:spPr>
          <a:xfrm>
            <a:off x="490250" y="526350"/>
            <a:ext cx="62271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8" name="Google Shape;38;p8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9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41" name="Google Shape;41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2" name="Google Shape;42;p9"/>
          <p:cNvSpPr txBox="1"/>
          <p:nvPr>
            <p:ph type="title"/>
          </p:nvPr>
        </p:nvSpPr>
        <p:spPr>
          <a:xfrm>
            <a:off x="265500" y="1081400"/>
            <a:ext cx="4045200" cy="1710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43" name="Google Shape;43;p9"/>
          <p:cNvSpPr txBox="1"/>
          <p:nvPr>
            <p:ph idx="1" type="subTitle"/>
          </p:nvPr>
        </p:nvSpPr>
        <p:spPr>
          <a:xfrm>
            <a:off x="265500" y="2845201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44" name="Google Shape;44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5" name="Google Shape;45;p9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Oswald"/>
              <a:buNone/>
              <a:defRPr sz="21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1pPr>
          </a:lstStyle>
          <a:p/>
        </p:txBody>
      </p:sp>
      <p:sp>
        <p:nvSpPr>
          <p:cNvPr id="48" name="Google Shape;48;p10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1"/>
          <p:cNvSpPr txBox="1"/>
          <p:nvPr>
            <p:ph hasCustomPrompt="1" type="title"/>
          </p:nvPr>
        </p:nvSpPr>
        <p:spPr>
          <a:xfrm>
            <a:off x="311700" y="1255275"/>
            <a:ext cx="8520600" cy="1890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51" name="Google Shape;51;p11"/>
          <p:cNvSpPr txBox="1"/>
          <p:nvPr>
            <p:ph idx="1" type="body"/>
          </p:nvPr>
        </p:nvSpPr>
        <p:spPr>
          <a:xfrm>
            <a:off x="311700" y="32284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52" name="Google Shape;52;p11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2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ользовательский макет">
  <p:cSld name="AUTOLAYOUT">
    <p:bg>
      <p:bgPr>
        <a:solidFill>
          <a:srgbClr val="FFFFFF"/>
        </a:solidFill>
      </p:bgPr>
    </p:bg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" name="Google Shape;57;p13"/>
          <p:cNvSpPr/>
          <p:nvPr/>
        </p:nvSpPr>
        <p:spPr>
          <a:xfrm>
            <a:off x="3047650" y="0"/>
            <a:ext cx="60963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" name="Google Shape;58;p13"/>
          <p:cNvSpPr/>
          <p:nvPr/>
        </p:nvSpPr>
        <p:spPr>
          <a:xfrm>
            <a:off x="205218" y="201292"/>
            <a:ext cx="408900" cy="381900"/>
          </a:xfrm>
          <a:prstGeom prst="flowChartDelay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" name="Google Shape;59;p13"/>
          <p:cNvSpPr/>
          <p:nvPr/>
        </p:nvSpPr>
        <p:spPr>
          <a:xfrm>
            <a:off x="205218" y="201292"/>
            <a:ext cx="408900" cy="381900"/>
          </a:xfrm>
          <a:prstGeom prst="flowChartDelay">
            <a:avLst/>
          </a:prstGeom>
          <a:solidFill>
            <a:srgbClr val="FFFFFF">
              <a:alpha val="12549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" name="Google Shape;60;p13"/>
          <p:cNvSpPr/>
          <p:nvPr/>
        </p:nvSpPr>
        <p:spPr>
          <a:xfrm>
            <a:off x="100882" y="201292"/>
            <a:ext cx="408900" cy="381900"/>
          </a:xfrm>
          <a:prstGeom prst="flowChartDelay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" name="Google Shape;61;p13"/>
          <p:cNvSpPr/>
          <p:nvPr/>
        </p:nvSpPr>
        <p:spPr>
          <a:xfrm>
            <a:off x="100882" y="201292"/>
            <a:ext cx="408900" cy="381900"/>
          </a:xfrm>
          <a:prstGeom prst="flowChartDelay">
            <a:avLst/>
          </a:prstGeom>
          <a:solidFill>
            <a:srgbClr val="FFFFFF">
              <a:alpha val="188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" name="Google Shape;62;p13"/>
          <p:cNvSpPr/>
          <p:nvPr/>
        </p:nvSpPr>
        <p:spPr>
          <a:xfrm>
            <a:off x="319" y="201292"/>
            <a:ext cx="408900" cy="381900"/>
          </a:xfrm>
          <a:prstGeom prst="flowChartDelay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" name="Google Shape;63;p13"/>
          <p:cNvSpPr/>
          <p:nvPr/>
        </p:nvSpPr>
        <p:spPr>
          <a:xfrm>
            <a:off x="319" y="201292"/>
            <a:ext cx="408900" cy="381900"/>
          </a:xfrm>
          <a:prstGeom prst="flowChartDelay">
            <a:avLst/>
          </a:prstGeom>
          <a:solidFill>
            <a:srgbClr val="FFFFFF">
              <a:alpha val="25099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" name="Google Shape;64;p13"/>
          <p:cNvSpPr txBox="1"/>
          <p:nvPr>
            <p:ph type="title"/>
          </p:nvPr>
        </p:nvSpPr>
        <p:spPr>
          <a:xfrm>
            <a:off x="233600" y="829550"/>
            <a:ext cx="2566200" cy="892500"/>
          </a:xfrm>
          <a:prstGeom prst="rect">
            <a:avLst/>
          </a:prstGeom>
          <a:noFill/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1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1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1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1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1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1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1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1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1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65" name="Google Shape;65;p13"/>
          <p:cNvSpPr txBox="1"/>
          <p:nvPr>
            <p:ph idx="1" type="body"/>
          </p:nvPr>
        </p:nvSpPr>
        <p:spPr>
          <a:xfrm>
            <a:off x="233600" y="1798300"/>
            <a:ext cx="2566200" cy="29772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 sz="1400">
                <a:solidFill>
                  <a:schemeClr val="lt1"/>
                </a:solidFill>
              </a:defRPr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66" name="Google Shape;66;p1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1pPr>
            <a:lvl2pPr lvl="1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2pPr>
            <a:lvl3pPr lvl="2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3pPr>
            <a:lvl4pPr lvl="3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4pPr>
            <a:lvl5pPr lvl="4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5pPr>
            <a:lvl6pPr lvl="5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6pPr>
            <a:lvl7pPr lvl="6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7pPr>
            <a:lvl8pPr lvl="7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8pPr>
            <a:lvl9pPr lvl="8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ользовательский макет 1">
  <p:cSld name="AUTOLAYOUT_1">
    <p:bg>
      <p:bgPr>
        <a:solidFill>
          <a:srgbClr val="FFFFFF"/>
        </a:solidFill>
      </p:bgPr>
    </p:bg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4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" name="Google Shape;69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212121"/>
                </a:solidFill>
              </a:defRPr>
            </a:lvl1pPr>
            <a:lvl2pPr lvl="1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212121"/>
                </a:solidFill>
              </a:defRPr>
            </a:lvl2pPr>
            <a:lvl3pPr lvl="2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212121"/>
                </a:solidFill>
              </a:defRPr>
            </a:lvl3pPr>
            <a:lvl4pPr lvl="3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212121"/>
                </a:solidFill>
              </a:defRPr>
            </a:lvl4pPr>
            <a:lvl5pPr lvl="4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212121"/>
                </a:solidFill>
              </a:defRPr>
            </a:lvl5pPr>
            <a:lvl6pPr lvl="5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212121"/>
                </a:solidFill>
              </a:defRPr>
            </a:lvl6pPr>
            <a:lvl7pPr lvl="6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212121"/>
                </a:solidFill>
              </a:defRPr>
            </a:lvl7pPr>
            <a:lvl8pPr lvl="7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212121"/>
                </a:solidFill>
              </a:defRPr>
            </a:lvl8pPr>
            <a:lvl9pPr lvl="8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21212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  <p:sp>
        <p:nvSpPr>
          <p:cNvPr id="70" name="Google Shape;70;p14"/>
          <p:cNvSpPr txBox="1"/>
          <p:nvPr>
            <p:ph type="title"/>
          </p:nvPr>
        </p:nvSpPr>
        <p:spPr>
          <a:xfrm>
            <a:off x="3052088" y="1031900"/>
            <a:ext cx="3039600" cy="1388700"/>
          </a:xfrm>
          <a:prstGeom prst="rect">
            <a:avLst/>
          </a:prstGeom>
          <a:noFill/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9pPr>
          </a:lstStyle>
          <a:p/>
        </p:txBody>
      </p:sp>
      <p:sp>
        <p:nvSpPr>
          <p:cNvPr id="71" name="Google Shape;71;p14"/>
          <p:cNvSpPr txBox="1"/>
          <p:nvPr>
            <p:ph idx="1" type="body"/>
          </p:nvPr>
        </p:nvSpPr>
        <p:spPr>
          <a:xfrm>
            <a:off x="3052150" y="2526322"/>
            <a:ext cx="3039600" cy="13104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rmAutofit/>
          </a:bodyPr>
          <a:lstStyle>
            <a:lvl1pPr indent="-3302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Char char="●"/>
              <a:defRPr sz="1600">
                <a:solidFill>
                  <a:srgbClr val="FFFFFF"/>
                </a:solidFill>
              </a:defRPr>
            </a:lvl1pPr>
            <a:lvl2pPr indent="-31750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Char char="○"/>
              <a:defRPr sz="1400">
                <a:solidFill>
                  <a:srgbClr val="FFFFFF"/>
                </a:solidFill>
              </a:defRPr>
            </a:lvl2pPr>
            <a:lvl3pPr indent="-31750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Char char="■"/>
              <a:defRPr sz="1400">
                <a:solidFill>
                  <a:srgbClr val="FFFFFF"/>
                </a:solidFill>
              </a:defRPr>
            </a:lvl3pPr>
            <a:lvl4pPr indent="-31750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Char char="●"/>
              <a:defRPr sz="1400">
                <a:solidFill>
                  <a:srgbClr val="FFFFFF"/>
                </a:solidFill>
              </a:defRPr>
            </a:lvl4pPr>
            <a:lvl5pPr indent="-31750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Char char="○"/>
              <a:defRPr sz="1400">
                <a:solidFill>
                  <a:srgbClr val="FFFFFF"/>
                </a:solidFill>
              </a:defRPr>
            </a:lvl5pPr>
            <a:lvl6pPr indent="-31750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Char char="■"/>
              <a:defRPr sz="1400">
                <a:solidFill>
                  <a:srgbClr val="FFFFFF"/>
                </a:solidFill>
              </a:defRPr>
            </a:lvl6pPr>
            <a:lvl7pPr indent="-31750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Char char="●"/>
              <a:defRPr sz="1400">
                <a:solidFill>
                  <a:srgbClr val="FFFFFF"/>
                </a:solidFill>
              </a:defRPr>
            </a:lvl7pPr>
            <a:lvl8pPr indent="-31750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Char char="○"/>
              <a:defRPr sz="1400">
                <a:solidFill>
                  <a:srgbClr val="FFFFFF"/>
                </a:solidFill>
              </a:defRPr>
            </a:lvl8pPr>
            <a:lvl9pPr indent="-31750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Char char="■"/>
              <a:defRPr sz="1400">
                <a:solidFill>
                  <a:srgbClr val="FFFFFF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ользовательский макет 2">
  <p:cSld name="AUTOLAYOUT_2">
    <p:bg>
      <p:bgPr>
        <a:solidFill>
          <a:srgbClr val="FFFFFF"/>
        </a:solidFill>
      </p:bgPr>
    </p:bg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5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" name="Google Shape;74;p15"/>
          <p:cNvSpPr/>
          <p:nvPr/>
        </p:nvSpPr>
        <p:spPr>
          <a:xfrm>
            <a:off x="0" y="0"/>
            <a:ext cx="3585000" cy="5143500"/>
          </a:xfrm>
          <a:prstGeom prst="rect">
            <a:avLst/>
          </a:prstGeom>
          <a:solidFill>
            <a:srgbClr val="21212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" name="Google Shape;75;p15"/>
          <p:cNvSpPr/>
          <p:nvPr/>
        </p:nvSpPr>
        <p:spPr>
          <a:xfrm>
            <a:off x="4108825" y="636500"/>
            <a:ext cx="1944900" cy="57900"/>
          </a:xfrm>
          <a:prstGeom prst="rect">
            <a:avLst/>
          </a:prstGeom>
          <a:solidFill>
            <a:srgbClr val="E0E0E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" name="Google Shape;76;p15"/>
          <p:cNvSpPr/>
          <p:nvPr/>
        </p:nvSpPr>
        <p:spPr>
          <a:xfrm>
            <a:off x="388425" y="636500"/>
            <a:ext cx="2789700" cy="57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" name="Google Shape;77;p15"/>
          <p:cNvSpPr txBox="1"/>
          <p:nvPr>
            <p:ph type="title"/>
          </p:nvPr>
        </p:nvSpPr>
        <p:spPr>
          <a:xfrm>
            <a:off x="308775" y="770525"/>
            <a:ext cx="2866800" cy="37536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 b="1" sz="2800">
                <a:solidFill>
                  <a:srgbClr val="FFFFFF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 b="1" sz="2800">
                <a:solidFill>
                  <a:srgbClr val="FFFFFF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 b="1" sz="2800">
                <a:solidFill>
                  <a:srgbClr val="FFFFFF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 b="1" sz="2800">
                <a:solidFill>
                  <a:srgbClr val="FFFFFF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 b="1" sz="2800">
                <a:solidFill>
                  <a:srgbClr val="FFFFFF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 b="1" sz="2800">
                <a:solidFill>
                  <a:srgbClr val="FFFFFF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 b="1" sz="2800">
                <a:solidFill>
                  <a:srgbClr val="FFFFFF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 b="1" sz="2800">
                <a:solidFill>
                  <a:srgbClr val="FFFFFF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 b="1" sz="2800">
                <a:solidFill>
                  <a:srgbClr val="FFFFFF"/>
                </a:solidFill>
              </a:defRPr>
            </a:lvl9pPr>
          </a:lstStyle>
          <a:p/>
        </p:txBody>
      </p:sp>
      <p:sp>
        <p:nvSpPr>
          <p:cNvPr id="78" name="Google Shape;78;p15"/>
          <p:cNvSpPr txBox="1"/>
          <p:nvPr>
            <p:ph idx="1" type="body"/>
          </p:nvPr>
        </p:nvSpPr>
        <p:spPr>
          <a:xfrm>
            <a:off x="4022850" y="770525"/>
            <a:ext cx="4919400" cy="38118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●"/>
              <a:defRPr sz="1400">
                <a:solidFill>
                  <a:srgbClr val="434343"/>
                </a:solidFill>
              </a:defRPr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Char char="○"/>
              <a:defRPr sz="1200">
                <a:solidFill>
                  <a:srgbClr val="434343"/>
                </a:solidFill>
              </a:defRPr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Char char="■"/>
              <a:defRPr sz="1200">
                <a:solidFill>
                  <a:srgbClr val="434343"/>
                </a:solidFill>
              </a:defRPr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Char char="●"/>
              <a:defRPr sz="1200">
                <a:solidFill>
                  <a:srgbClr val="434343"/>
                </a:solidFill>
              </a:defRPr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Char char="○"/>
              <a:defRPr sz="1200">
                <a:solidFill>
                  <a:srgbClr val="434343"/>
                </a:solidFill>
              </a:defRPr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Char char="■"/>
              <a:defRPr sz="1200">
                <a:solidFill>
                  <a:srgbClr val="434343"/>
                </a:solidFill>
              </a:defRPr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Char char="●"/>
              <a:defRPr sz="1200">
                <a:solidFill>
                  <a:srgbClr val="434343"/>
                </a:solidFill>
              </a:defRPr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Char char="○"/>
              <a:defRPr sz="1200">
                <a:solidFill>
                  <a:srgbClr val="434343"/>
                </a:solidFill>
              </a:defRPr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Char char="■"/>
              <a:defRPr sz="1200">
                <a:solidFill>
                  <a:srgbClr val="434343"/>
                </a:solidFill>
              </a:defRPr>
            </a:lvl9pPr>
          </a:lstStyle>
          <a:p/>
        </p:txBody>
      </p:sp>
      <p:sp>
        <p:nvSpPr>
          <p:cNvPr id="79" name="Google Shape;79;p1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666666"/>
                </a:solidFill>
              </a:defRPr>
            </a:lvl1pPr>
            <a:lvl2pPr lvl="1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666666"/>
                </a:solidFill>
              </a:defRPr>
            </a:lvl2pPr>
            <a:lvl3pPr lvl="2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666666"/>
                </a:solidFill>
              </a:defRPr>
            </a:lvl3pPr>
            <a:lvl4pPr lvl="3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666666"/>
                </a:solidFill>
              </a:defRPr>
            </a:lvl4pPr>
            <a:lvl5pPr lvl="4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666666"/>
                </a:solidFill>
              </a:defRPr>
            </a:lvl5pPr>
            <a:lvl6pPr lvl="5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666666"/>
                </a:solidFill>
              </a:defRPr>
            </a:lvl6pPr>
            <a:lvl7pPr lvl="6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666666"/>
                </a:solidFill>
              </a:defRPr>
            </a:lvl7pPr>
            <a:lvl8pPr lvl="7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666666"/>
                </a:solidFill>
              </a:defRPr>
            </a:lvl8pPr>
            <a:lvl9pPr lvl="8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666666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ользовательский макет 4">
  <p:cSld name="AUTOLAYOUT_4">
    <p:bg>
      <p:bgPr>
        <a:solidFill>
          <a:srgbClr val="FFFFFF"/>
        </a:solidFill>
      </p:bgPr>
    </p:bg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6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6"/>
          <p:cNvSpPr txBox="1"/>
          <p:nvPr>
            <p:ph type="title"/>
          </p:nvPr>
        </p:nvSpPr>
        <p:spPr>
          <a:xfrm>
            <a:off x="339575" y="851900"/>
            <a:ext cx="4756200" cy="34206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b="1" sz="3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b="1" sz="3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b="1" sz="3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b="1" sz="3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b="1" sz="3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b="1" sz="3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b="1" sz="3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b="1" sz="3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b="1"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83" name="Google Shape;83;p1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lt1"/>
                </a:solidFill>
              </a:defRPr>
            </a:lvl1pPr>
            <a:lvl2pPr lvl="1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lt1"/>
                </a:solidFill>
              </a:defRPr>
            </a:lvl2pPr>
            <a:lvl3pPr lvl="2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lt1"/>
                </a:solidFill>
              </a:defRPr>
            </a:lvl3pPr>
            <a:lvl4pPr lvl="3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lt1"/>
                </a:solidFill>
              </a:defRPr>
            </a:lvl4pPr>
            <a:lvl5pPr lvl="4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lt1"/>
                </a:solidFill>
              </a:defRPr>
            </a:lvl5pPr>
            <a:lvl6pPr lvl="5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lt1"/>
                </a:solidFill>
              </a:defRPr>
            </a:lvl6pPr>
            <a:lvl7pPr lvl="6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lt1"/>
                </a:solidFill>
              </a:defRPr>
            </a:lvl7pPr>
            <a:lvl8pPr lvl="7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lt1"/>
                </a:solidFill>
              </a:defRPr>
            </a:lvl8pPr>
            <a:lvl9pPr lvl="8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ользовательский макет 3">
  <p:cSld name="AUTOLAYOUT_5">
    <p:bg>
      <p:bgPr>
        <a:solidFill>
          <a:srgbClr val="FFFFFF"/>
        </a:solidFill>
      </p:bgPr>
    </p:bg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7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7"/>
          <p:cNvSpPr txBox="1"/>
          <p:nvPr>
            <p:ph type="title"/>
          </p:nvPr>
        </p:nvSpPr>
        <p:spPr>
          <a:xfrm>
            <a:off x="291875" y="406900"/>
            <a:ext cx="3039600" cy="1388700"/>
          </a:xfrm>
          <a:prstGeom prst="rect">
            <a:avLst/>
          </a:prstGeom>
          <a:noFill/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b="1" sz="3000">
                <a:solidFill>
                  <a:schemeClr val="dk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b="1" sz="3000">
                <a:solidFill>
                  <a:schemeClr val="dk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b="1" sz="3000">
                <a:solidFill>
                  <a:schemeClr val="dk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b="1" sz="3000">
                <a:solidFill>
                  <a:schemeClr val="dk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b="1" sz="3000">
                <a:solidFill>
                  <a:schemeClr val="dk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b="1" sz="3000">
                <a:solidFill>
                  <a:schemeClr val="dk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b="1" sz="3000">
                <a:solidFill>
                  <a:schemeClr val="dk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b="1" sz="3000">
                <a:solidFill>
                  <a:schemeClr val="dk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b="1" sz="3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87" name="Google Shape;87;p17"/>
          <p:cNvSpPr txBox="1"/>
          <p:nvPr>
            <p:ph idx="1" type="body"/>
          </p:nvPr>
        </p:nvSpPr>
        <p:spPr>
          <a:xfrm>
            <a:off x="291938" y="2053718"/>
            <a:ext cx="3039600" cy="23781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rmAutofit/>
          </a:bodyPr>
          <a:lstStyle>
            <a:lvl1pPr indent="-3302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Char char="●"/>
              <a:defRPr sz="1600">
                <a:solidFill>
                  <a:schemeClr val="dk2"/>
                </a:solidFill>
              </a:defRPr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 sz="1400">
                <a:solidFill>
                  <a:schemeClr val="dk2"/>
                </a:solidFill>
              </a:defRPr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 sz="1400">
                <a:solidFill>
                  <a:schemeClr val="dk2"/>
                </a:solidFill>
              </a:defRPr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 sz="1400">
                <a:solidFill>
                  <a:schemeClr val="dk2"/>
                </a:solidFill>
              </a:defRPr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 sz="1400">
                <a:solidFill>
                  <a:schemeClr val="dk2"/>
                </a:solidFill>
              </a:defRPr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 sz="1400">
                <a:solidFill>
                  <a:schemeClr val="dk2"/>
                </a:solidFill>
              </a:defRPr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 sz="1400">
                <a:solidFill>
                  <a:schemeClr val="dk2"/>
                </a:solidFill>
              </a:defRPr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 sz="1400">
                <a:solidFill>
                  <a:schemeClr val="dk2"/>
                </a:solidFill>
              </a:defRPr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 sz="14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8" name="Google Shape;88;p1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1pPr>
            <a:lvl2pPr lvl="1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2pPr>
            <a:lvl3pPr lvl="2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3pPr>
            <a:lvl4pPr lvl="3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4pPr>
            <a:lvl5pPr lvl="4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5pPr>
            <a:lvl6pPr lvl="5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6pPr>
            <a:lvl7pPr lvl="6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7pPr>
            <a:lvl8pPr lvl="7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8pPr>
            <a:lvl9pPr lvl="8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ользовательский макет 6">
  <p:cSld name="AUTOLAYOUT_7">
    <p:bg>
      <p:bgPr>
        <a:solidFill>
          <a:srgbClr val="FFFFFF"/>
        </a:solidFill>
      </p:bgPr>
    </p:bg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8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91" name="Google Shape;91;p18"/>
          <p:cNvGrpSpPr/>
          <p:nvPr/>
        </p:nvGrpSpPr>
        <p:grpSpPr>
          <a:xfrm>
            <a:off x="2" y="4713898"/>
            <a:ext cx="3047923" cy="429600"/>
            <a:chOff x="-73" y="4713898"/>
            <a:chExt cx="3047923" cy="429600"/>
          </a:xfrm>
        </p:grpSpPr>
        <p:sp>
          <p:nvSpPr>
            <p:cNvPr id="92" name="Google Shape;92;p18"/>
            <p:cNvSpPr/>
            <p:nvPr/>
          </p:nvSpPr>
          <p:spPr>
            <a:xfrm rot="-5400000">
              <a:off x="2452050" y="4547698"/>
              <a:ext cx="429600" cy="762000"/>
            </a:xfrm>
            <a:prstGeom prst="rtTriangle">
              <a:avLst/>
            </a:prstGeom>
            <a:solidFill>
              <a:srgbClr val="EFEFE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3" name="Google Shape;93;p18"/>
            <p:cNvSpPr/>
            <p:nvPr/>
          </p:nvSpPr>
          <p:spPr>
            <a:xfrm rot="-5400000">
              <a:off x="928119" y="4547698"/>
              <a:ext cx="429600" cy="762000"/>
            </a:xfrm>
            <a:prstGeom prst="rtTriangle">
              <a:avLst/>
            </a:prstGeom>
            <a:solidFill>
              <a:srgbClr val="D9D9D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" name="Google Shape;94;p18"/>
            <p:cNvSpPr/>
            <p:nvPr/>
          </p:nvSpPr>
          <p:spPr>
            <a:xfrm flipH="1" rot="5400000">
              <a:off x="1689952" y="4547698"/>
              <a:ext cx="429600" cy="762000"/>
            </a:xfrm>
            <a:prstGeom prst="rtTriangle">
              <a:avLst/>
            </a:prstGeom>
            <a:solidFill>
              <a:srgbClr val="F3F3F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5" name="Google Shape;95;p18"/>
            <p:cNvSpPr/>
            <p:nvPr/>
          </p:nvSpPr>
          <p:spPr>
            <a:xfrm flipH="1" rot="5400000">
              <a:off x="166127" y="4547698"/>
              <a:ext cx="429600" cy="762000"/>
            </a:xfrm>
            <a:prstGeom prst="rtTriangle">
              <a:avLst/>
            </a:prstGeom>
            <a:solidFill>
              <a:srgbClr val="F3F3F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96" name="Google Shape;96;p18"/>
          <p:cNvSpPr/>
          <p:nvPr/>
        </p:nvSpPr>
        <p:spPr>
          <a:xfrm>
            <a:off x="3047650" y="0"/>
            <a:ext cx="60963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18"/>
          <p:cNvSpPr txBox="1"/>
          <p:nvPr>
            <p:ph type="title"/>
          </p:nvPr>
        </p:nvSpPr>
        <p:spPr>
          <a:xfrm>
            <a:off x="185350" y="352000"/>
            <a:ext cx="2683200" cy="40788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3000">
                <a:solidFill>
                  <a:srgbClr val="21212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3000">
                <a:solidFill>
                  <a:srgbClr val="21212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3000">
                <a:solidFill>
                  <a:srgbClr val="21212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3000">
                <a:solidFill>
                  <a:srgbClr val="21212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3000">
                <a:solidFill>
                  <a:srgbClr val="21212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3000">
                <a:solidFill>
                  <a:srgbClr val="21212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3000">
                <a:solidFill>
                  <a:srgbClr val="21212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3000">
                <a:solidFill>
                  <a:srgbClr val="21212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3000">
                <a:solidFill>
                  <a:srgbClr val="212121"/>
                </a:solidFill>
              </a:defRPr>
            </a:lvl9pPr>
          </a:lstStyle>
          <a:p/>
        </p:txBody>
      </p:sp>
      <p:sp>
        <p:nvSpPr>
          <p:cNvPr id="98" name="Google Shape;98;p1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1pPr>
            <a:lvl2pPr lvl="1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2pPr>
            <a:lvl3pPr lvl="2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3pPr>
            <a:lvl4pPr lvl="3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4pPr>
            <a:lvl5pPr lvl="4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5pPr>
            <a:lvl6pPr lvl="5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6pPr>
            <a:lvl7pPr lvl="6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7pPr>
            <a:lvl8pPr lvl="7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8pPr>
            <a:lvl9pPr lvl="8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ользовательский макет 5">
  <p:cSld name="AUTOLAYOUT_8">
    <p:bg>
      <p:bgPr>
        <a:solidFill>
          <a:srgbClr val="FFFFFF"/>
        </a:solidFill>
      </p:bgPr>
    </p:bg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9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" name="Google Shape;101;p19"/>
          <p:cNvSpPr txBox="1"/>
          <p:nvPr>
            <p:ph type="title"/>
          </p:nvPr>
        </p:nvSpPr>
        <p:spPr>
          <a:xfrm>
            <a:off x="291875" y="406900"/>
            <a:ext cx="4813500" cy="1388700"/>
          </a:xfrm>
          <a:prstGeom prst="rect">
            <a:avLst/>
          </a:prstGeom>
          <a:noFill/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02" name="Google Shape;102;p19"/>
          <p:cNvSpPr txBox="1"/>
          <p:nvPr>
            <p:ph idx="1" type="body"/>
          </p:nvPr>
        </p:nvSpPr>
        <p:spPr>
          <a:xfrm>
            <a:off x="291975" y="1854951"/>
            <a:ext cx="4813500" cy="25770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rmAutofit/>
          </a:bodyPr>
          <a:lstStyle>
            <a:lvl1pPr indent="-3302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Char char="●"/>
              <a:defRPr sz="1600">
                <a:solidFill>
                  <a:schemeClr val="dk2"/>
                </a:solidFill>
              </a:defRPr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 sz="1400">
                <a:solidFill>
                  <a:schemeClr val="dk2"/>
                </a:solidFill>
              </a:defRPr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 sz="1400">
                <a:solidFill>
                  <a:schemeClr val="dk2"/>
                </a:solidFill>
              </a:defRPr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 sz="1400">
                <a:solidFill>
                  <a:schemeClr val="dk2"/>
                </a:solidFill>
              </a:defRPr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 sz="1400">
                <a:solidFill>
                  <a:schemeClr val="dk2"/>
                </a:solidFill>
              </a:defRPr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 sz="1400">
                <a:solidFill>
                  <a:schemeClr val="dk2"/>
                </a:solidFill>
              </a:defRPr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 sz="1400">
                <a:solidFill>
                  <a:schemeClr val="dk2"/>
                </a:solidFill>
              </a:defRPr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 sz="1400">
                <a:solidFill>
                  <a:schemeClr val="dk2"/>
                </a:solidFill>
              </a:defRPr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 sz="14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03" name="Google Shape;103;p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1pPr>
            <a:lvl2pPr lvl="1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2pPr>
            <a:lvl3pPr lvl="2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3pPr>
            <a:lvl4pPr lvl="3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4pPr>
            <a:lvl5pPr lvl="4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5pPr>
            <a:lvl6pPr lvl="5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6pPr>
            <a:lvl7pPr lvl="6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7pPr>
            <a:lvl8pPr lvl="7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8pPr>
            <a:lvl9pPr lvl="8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ользовательский макет 7">
  <p:cSld name="AUTOLAYOUT_9"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6323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06" name="Google Shape;106;p20"/>
          <p:cNvGrpSpPr/>
          <p:nvPr/>
        </p:nvGrpSpPr>
        <p:grpSpPr>
          <a:xfrm>
            <a:off x="311112" y="4512638"/>
            <a:ext cx="2812694" cy="150575"/>
            <a:chOff x="0" y="3797750"/>
            <a:chExt cx="9144000" cy="150575"/>
          </a:xfrm>
        </p:grpSpPr>
        <p:cxnSp>
          <p:nvCxnSpPr>
            <p:cNvPr id="107" name="Google Shape;107;p20"/>
            <p:cNvCxnSpPr/>
            <p:nvPr/>
          </p:nvCxnSpPr>
          <p:spPr>
            <a:xfrm>
              <a:off x="0" y="3797750"/>
              <a:ext cx="9144000" cy="0"/>
            </a:xfrm>
            <a:prstGeom prst="straightConnector1">
              <a:avLst/>
            </a:prstGeom>
            <a:noFill/>
            <a:ln cap="flat" cmpd="sng" w="19050">
              <a:solidFill>
                <a:srgbClr val="90A4AE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108" name="Google Shape;108;p20"/>
            <p:cNvCxnSpPr/>
            <p:nvPr/>
          </p:nvCxnSpPr>
          <p:spPr>
            <a:xfrm>
              <a:off x="0" y="3948325"/>
              <a:ext cx="9144000" cy="0"/>
            </a:xfrm>
            <a:prstGeom prst="straightConnector1">
              <a:avLst/>
            </a:prstGeom>
            <a:noFill/>
            <a:ln cap="flat" cmpd="sng" w="19050">
              <a:solidFill>
                <a:srgbClr val="90A4AE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109" name="Google Shape;109;p20"/>
            <p:cNvCxnSpPr/>
            <p:nvPr/>
          </p:nvCxnSpPr>
          <p:spPr>
            <a:xfrm>
              <a:off x="0" y="3873038"/>
              <a:ext cx="9144000" cy="0"/>
            </a:xfrm>
            <a:prstGeom prst="straightConnector1">
              <a:avLst/>
            </a:prstGeom>
            <a:noFill/>
            <a:ln cap="flat" cmpd="sng" w="19050">
              <a:solidFill>
                <a:srgbClr val="90A4AE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  <p:sp>
        <p:nvSpPr>
          <p:cNvPr id="110" name="Google Shape;110;p20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9pPr>
          </a:lstStyle>
          <a:p/>
        </p:txBody>
      </p:sp>
      <p:sp>
        <p:nvSpPr>
          <p:cNvPr id="111" name="Google Shape;111;p20"/>
          <p:cNvSpPr txBox="1"/>
          <p:nvPr>
            <p:ph idx="1" type="body"/>
          </p:nvPr>
        </p:nvSpPr>
        <p:spPr>
          <a:xfrm>
            <a:off x="311700" y="1389600"/>
            <a:ext cx="2808000" cy="28863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Char char="●"/>
              <a:defRPr sz="1200">
                <a:solidFill>
                  <a:srgbClr val="FFFFFF"/>
                </a:solidFill>
              </a:defRPr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Char char="○"/>
              <a:defRPr sz="1200">
                <a:solidFill>
                  <a:srgbClr val="FFFFFF"/>
                </a:solidFill>
              </a:defRPr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Char char="■"/>
              <a:defRPr sz="1200">
                <a:solidFill>
                  <a:srgbClr val="FFFFFF"/>
                </a:solidFill>
              </a:defRPr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Char char="●"/>
              <a:defRPr sz="1200">
                <a:solidFill>
                  <a:srgbClr val="FFFFFF"/>
                </a:solidFill>
              </a:defRPr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Char char="○"/>
              <a:defRPr sz="1200">
                <a:solidFill>
                  <a:srgbClr val="FFFFFF"/>
                </a:solidFill>
              </a:defRPr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Char char="■"/>
              <a:defRPr sz="1200">
                <a:solidFill>
                  <a:srgbClr val="FFFFFF"/>
                </a:solidFill>
              </a:defRPr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Char char="●"/>
              <a:defRPr sz="1200">
                <a:solidFill>
                  <a:srgbClr val="FFFFFF"/>
                </a:solidFill>
              </a:defRPr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Char char="○"/>
              <a:defRPr sz="1200">
                <a:solidFill>
                  <a:srgbClr val="FFFFFF"/>
                </a:solidFill>
              </a:defRPr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Char char="■"/>
              <a:defRPr sz="1200">
                <a:solidFill>
                  <a:srgbClr val="FFFFFF"/>
                </a:solidFill>
              </a:defRPr>
            </a:lvl9pPr>
          </a:lstStyle>
          <a:p/>
        </p:txBody>
      </p:sp>
      <p:sp>
        <p:nvSpPr>
          <p:cNvPr id="112" name="Google Shape;112;p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FFFFFF"/>
                </a:solidFill>
              </a:defRPr>
            </a:lvl1pPr>
            <a:lvl2pPr lvl="1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FFFFFF"/>
                </a:solidFill>
              </a:defRPr>
            </a:lvl2pPr>
            <a:lvl3pPr lvl="2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FFFFFF"/>
                </a:solidFill>
              </a:defRPr>
            </a:lvl3pPr>
            <a:lvl4pPr lvl="3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FFFFFF"/>
                </a:solidFill>
              </a:defRPr>
            </a:lvl4pPr>
            <a:lvl5pPr lvl="4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FFFFFF"/>
                </a:solidFill>
              </a:defRPr>
            </a:lvl5pPr>
            <a:lvl6pPr lvl="5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FFFFFF"/>
                </a:solidFill>
              </a:defRPr>
            </a:lvl6pPr>
            <a:lvl7pPr lvl="6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FFFFFF"/>
                </a:solidFill>
              </a:defRPr>
            </a:lvl7pPr>
            <a:lvl8pPr lvl="7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FFFFFF"/>
                </a:solidFill>
              </a:defRPr>
            </a:lvl8pPr>
            <a:lvl9pPr lvl="8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FFFFFF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ользовательский макет 9">
  <p:cSld name="AUTOLAYOUT_11">
    <p:bg>
      <p:bgPr>
        <a:solidFill>
          <a:srgbClr val="FFFFFF"/>
        </a:solidFill>
      </p:bgPr>
    </p:bg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" name="Google Shape;115;p21"/>
          <p:cNvSpPr/>
          <p:nvPr/>
        </p:nvSpPr>
        <p:spPr>
          <a:xfrm>
            <a:off x="4574400" y="0"/>
            <a:ext cx="4569600" cy="51435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6" name="Google Shape;116;p21"/>
          <p:cNvSpPr/>
          <p:nvPr/>
        </p:nvSpPr>
        <p:spPr>
          <a:xfrm>
            <a:off x="4844700" y="1040701"/>
            <a:ext cx="4031700" cy="30621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rgbClr val="BDBDBD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0800" rotWithShape="0" algn="t" dir="5400000" dist="38100">
              <a:srgbClr val="000000">
                <a:alpha val="298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21"/>
          <p:cNvSpPr txBox="1"/>
          <p:nvPr>
            <p:ph type="title"/>
          </p:nvPr>
        </p:nvSpPr>
        <p:spPr>
          <a:xfrm>
            <a:off x="291875" y="406900"/>
            <a:ext cx="3978000" cy="1388700"/>
          </a:xfrm>
          <a:prstGeom prst="rect">
            <a:avLst/>
          </a:prstGeom>
          <a:noFill/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b="1" sz="30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b="1" sz="30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b="1" sz="30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b="1" sz="30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b="1" sz="30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b="1" sz="30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b="1" sz="30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b="1" sz="30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b="1" sz="30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18" name="Google Shape;118;p21"/>
          <p:cNvSpPr txBox="1"/>
          <p:nvPr>
            <p:ph idx="1" type="body"/>
          </p:nvPr>
        </p:nvSpPr>
        <p:spPr>
          <a:xfrm>
            <a:off x="291950" y="1854951"/>
            <a:ext cx="3978000" cy="25770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rmAutofit/>
          </a:bodyPr>
          <a:lstStyle>
            <a:lvl1pPr indent="-3302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Char char="●"/>
              <a:defRPr sz="1600">
                <a:solidFill>
                  <a:schemeClr val="dk2"/>
                </a:solidFill>
              </a:defRPr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 sz="1400">
                <a:solidFill>
                  <a:schemeClr val="dk2"/>
                </a:solidFill>
              </a:defRPr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 sz="1400">
                <a:solidFill>
                  <a:schemeClr val="dk2"/>
                </a:solidFill>
              </a:defRPr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 sz="1400">
                <a:solidFill>
                  <a:schemeClr val="dk2"/>
                </a:solidFill>
              </a:defRPr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 sz="1400">
                <a:solidFill>
                  <a:schemeClr val="dk2"/>
                </a:solidFill>
              </a:defRPr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 sz="1400">
                <a:solidFill>
                  <a:schemeClr val="dk2"/>
                </a:solidFill>
              </a:defRPr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 sz="1400">
                <a:solidFill>
                  <a:schemeClr val="dk2"/>
                </a:solidFill>
              </a:defRPr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 sz="1400">
                <a:solidFill>
                  <a:schemeClr val="dk2"/>
                </a:solidFill>
              </a:defRPr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 sz="14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19" name="Google Shape;119;p2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1pPr>
            <a:lvl2pPr lvl="1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2pPr>
            <a:lvl3pPr lvl="2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3pPr>
            <a:lvl4pPr lvl="3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4pPr>
            <a:lvl5pPr lvl="4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5pPr>
            <a:lvl6pPr lvl="5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6pPr>
            <a:lvl7pPr lvl="6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7pPr>
            <a:lvl8pPr lvl="7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8pPr>
            <a:lvl9pPr lvl="8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ользовательский макет 8">
  <p:cSld name="AUTOLAYOUT_12">
    <p:bg>
      <p:bgPr>
        <a:solidFill>
          <a:srgbClr val="FFFFFF"/>
        </a:solidFill>
      </p:bgPr>
    </p:bg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2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22"/>
          <p:cNvSpPr/>
          <p:nvPr/>
        </p:nvSpPr>
        <p:spPr>
          <a:xfrm>
            <a:off x="0" y="4665575"/>
            <a:ext cx="9144000" cy="4779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" name="Google Shape;123;p22"/>
          <p:cNvSpPr txBox="1"/>
          <p:nvPr>
            <p:ph type="title"/>
          </p:nvPr>
        </p:nvSpPr>
        <p:spPr>
          <a:xfrm>
            <a:off x="349300" y="334525"/>
            <a:ext cx="7407000" cy="663000"/>
          </a:xfrm>
          <a:prstGeom prst="rect">
            <a:avLst/>
          </a:prstGeom>
          <a:noFill/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b="1" sz="3200">
                <a:solidFill>
                  <a:schemeClr val="dk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b="1" sz="3200">
                <a:solidFill>
                  <a:schemeClr val="dk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b="1" sz="3200">
                <a:solidFill>
                  <a:schemeClr val="dk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b="1" sz="3200">
                <a:solidFill>
                  <a:schemeClr val="dk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b="1" sz="3200">
                <a:solidFill>
                  <a:schemeClr val="dk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b="1" sz="3200">
                <a:solidFill>
                  <a:schemeClr val="dk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b="1" sz="3200">
                <a:solidFill>
                  <a:schemeClr val="dk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b="1" sz="3200">
                <a:solidFill>
                  <a:schemeClr val="dk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b="1" sz="32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24" name="Google Shape;124;p22"/>
          <p:cNvSpPr txBox="1"/>
          <p:nvPr>
            <p:ph idx="1" type="body"/>
          </p:nvPr>
        </p:nvSpPr>
        <p:spPr>
          <a:xfrm>
            <a:off x="349300" y="1147425"/>
            <a:ext cx="7407000" cy="31725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rmAutofit/>
          </a:bodyPr>
          <a:lstStyle>
            <a:lvl1pPr indent="-3302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Char char="●"/>
              <a:defRPr sz="1600">
                <a:solidFill>
                  <a:schemeClr val="dk2"/>
                </a:solidFill>
              </a:defRPr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 sz="1400">
                <a:solidFill>
                  <a:schemeClr val="dk2"/>
                </a:solidFill>
              </a:defRPr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 sz="1400">
                <a:solidFill>
                  <a:schemeClr val="dk2"/>
                </a:solidFill>
              </a:defRPr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 sz="1400">
                <a:solidFill>
                  <a:schemeClr val="dk2"/>
                </a:solidFill>
              </a:defRPr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 sz="1400">
                <a:solidFill>
                  <a:schemeClr val="dk2"/>
                </a:solidFill>
              </a:defRPr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 sz="1400">
                <a:solidFill>
                  <a:schemeClr val="dk2"/>
                </a:solidFill>
              </a:defRPr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 sz="1400">
                <a:solidFill>
                  <a:schemeClr val="dk2"/>
                </a:solidFill>
              </a:defRPr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 sz="1400">
                <a:solidFill>
                  <a:schemeClr val="dk2"/>
                </a:solidFill>
              </a:defRPr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 sz="14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25" name="Google Shape;125;p2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lt1"/>
                </a:solidFill>
              </a:defRPr>
            </a:lvl1pPr>
            <a:lvl2pPr lvl="1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lt1"/>
                </a:solidFill>
              </a:defRPr>
            </a:lvl2pPr>
            <a:lvl3pPr lvl="2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lt1"/>
                </a:solidFill>
              </a:defRPr>
            </a:lvl3pPr>
            <a:lvl4pPr lvl="3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lt1"/>
                </a:solidFill>
              </a:defRPr>
            </a:lvl4pPr>
            <a:lvl5pPr lvl="4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lt1"/>
                </a:solidFill>
              </a:defRPr>
            </a:lvl5pPr>
            <a:lvl6pPr lvl="5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lt1"/>
                </a:solidFill>
              </a:defRPr>
            </a:lvl6pPr>
            <a:lvl7pPr lvl="6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lt1"/>
                </a:solidFill>
              </a:defRPr>
            </a:lvl7pPr>
            <a:lvl8pPr lvl="7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lt1"/>
                </a:solidFill>
              </a:defRPr>
            </a:lvl8pPr>
            <a:lvl9pPr lvl="8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ользовательский макет 10">
  <p:cSld name="AUTOLAYOUT_13">
    <p:bg>
      <p:bgPr>
        <a:solidFill>
          <a:srgbClr val="FFFFFF"/>
        </a:solidFill>
      </p:bgPr>
    </p:bg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8" name="Google Shape;128;p23"/>
          <p:cNvSpPr txBox="1"/>
          <p:nvPr>
            <p:ph type="title"/>
          </p:nvPr>
        </p:nvSpPr>
        <p:spPr>
          <a:xfrm rot="-5400000">
            <a:off x="-620225" y="1797500"/>
            <a:ext cx="4064100" cy="1506900"/>
          </a:xfrm>
          <a:prstGeom prst="rect">
            <a:avLst/>
          </a:prstGeom>
          <a:noFill/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 b="1" sz="4800">
                <a:solidFill>
                  <a:schemeClr val="dk1"/>
                </a:solidFill>
              </a:defRPr>
            </a:lvl1pPr>
            <a:lvl2pPr lv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 b="1" sz="4800">
                <a:solidFill>
                  <a:schemeClr val="dk1"/>
                </a:solidFill>
              </a:defRPr>
            </a:lvl2pPr>
            <a:lvl3pPr lvl="2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 b="1" sz="4800">
                <a:solidFill>
                  <a:schemeClr val="dk1"/>
                </a:solidFill>
              </a:defRPr>
            </a:lvl3pPr>
            <a:lvl4pPr lvl="3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 b="1" sz="4800">
                <a:solidFill>
                  <a:schemeClr val="dk1"/>
                </a:solidFill>
              </a:defRPr>
            </a:lvl4pPr>
            <a:lvl5pPr lvl="4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 b="1" sz="4800">
                <a:solidFill>
                  <a:schemeClr val="dk1"/>
                </a:solidFill>
              </a:defRPr>
            </a:lvl5pPr>
            <a:lvl6pPr lvl="5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 b="1" sz="4800">
                <a:solidFill>
                  <a:schemeClr val="dk1"/>
                </a:solidFill>
              </a:defRPr>
            </a:lvl6pPr>
            <a:lvl7pPr lvl="6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 b="1" sz="4800">
                <a:solidFill>
                  <a:schemeClr val="dk1"/>
                </a:solidFill>
              </a:defRPr>
            </a:lvl7pPr>
            <a:lvl8pPr lvl="7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 b="1" sz="4800">
                <a:solidFill>
                  <a:schemeClr val="dk1"/>
                </a:solidFill>
              </a:defRPr>
            </a:lvl8pPr>
            <a:lvl9pPr lvl="8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 b="1" sz="4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29" name="Google Shape;129;p23"/>
          <p:cNvSpPr txBox="1"/>
          <p:nvPr>
            <p:ph idx="1" type="body"/>
          </p:nvPr>
        </p:nvSpPr>
        <p:spPr>
          <a:xfrm>
            <a:off x="2601000" y="518875"/>
            <a:ext cx="5913300" cy="40641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rmAutofit/>
          </a:bodyPr>
          <a:lstStyle>
            <a:lvl1pPr indent="-3302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Char char="●"/>
              <a:defRPr sz="1600">
                <a:solidFill>
                  <a:schemeClr val="dk2"/>
                </a:solidFill>
              </a:defRPr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 sz="1400">
                <a:solidFill>
                  <a:schemeClr val="dk2"/>
                </a:solidFill>
              </a:defRPr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 sz="1400">
                <a:solidFill>
                  <a:schemeClr val="dk2"/>
                </a:solidFill>
              </a:defRPr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 sz="1400">
                <a:solidFill>
                  <a:schemeClr val="dk2"/>
                </a:solidFill>
              </a:defRPr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 sz="1400">
                <a:solidFill>
                  <a:schemeClr val="dk2"/>
                </a:solidFill>
              </a:defRPr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 sz="1400">
                <a:solidFill>
                  <a:schemeClr val="dk2"/>
                </a:solidFill>
              </a:defRPr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 sz="1400">
                <a:solidFill>
                  <a:schemeClr val="dk2"/>
                </a:solidFill>
              </a:defRPr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 sz="1400">
                <a:solidFill>
                  <a:schemeClr val="dk2"/>
                </a:solidFill>
              </a:defRPr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 sz="14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30" name="Google Shape;130;p2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1pPr>
            <a:lvl2pPr lvl="1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2pPr>
            <a:lvl3pPr lvl="2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3pPr>
            <a:lvl4pPr lvl="3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4pPr>
            <a:lvl5pPr lvl="4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5pPr>
            <a:lvl6pPr lvl="5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6pPr>
            <a:lvl7pPr lvl="6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7pPr>
            <a:lvl8pPr lvl="7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8pPr>
            <a:lvl9pPr lvl="8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11.xml"/><Relationship Id="rId22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10.xml"/><Relationship Id="rId21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2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5.xml"/><Relationship Id="rId19" Type="http://schemas.openxmlformats.org/officeDocument/2006/relationships/slideLayout" Target="../slideLayouts/slideLayout19.xml"/><Relationship Id="rId6" Type="http://schemas.openxmlformats.org/officeDocument/2006/relationships/slideLayout" Target="../slideLayouts/slideLayout6.xml"/><Relationship Id="rId1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late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Average"/>
              <a:buChar char="●"/>
              <a:defRPr sz="18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verage"/>
              <a:buChar char="○"/>
              <a:defRPr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verage"/>
              <a:buChar char="■"/>
              <a:defRPr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verage"/>
              <a:buChar char="●"/>
              <a:defRPr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verage"/>
              <a:buChar char="○"/>
              <a:defRPr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verage"/>
              <a:buChar char="■"/>
              <a:defRPr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verage"/>
              <a:buChar char="●"/>
              <a:defRPr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verage"/>
              <a:buChar char="○"/>
              <a:defRPr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verage"/>
              <a:buChar char="■"/>
              <a:defRPr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1pPr>
            <a:lvl2pPr lvl="1" algn="r">
              <a:buNone/>
              <a:defRPr sz="10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2pPr>
            <a:lvl3pPr lvl="2" algn="r">
              <a:buNone/>
              <a:defRPr sz="10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3pPr>
            <a:lvl4pPr lvl="3" algn="r">
              <a:buNone/>
              <a:defRPr sz="10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4pPr>
            <a:lvl5pPr lvl="4" algn="r">
              <a:buNone/>
              <a:defRPr sz="10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5pPr>
            <a:lvl6pPr lvl="5" algn="r">
              <a:buNone/>
              <a:defRPr sz="10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6pPr>
            <a:lvl7pPr lvl="6" algn="r">
              <a:buNone/>
              <a:defRPr sz="10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7pPr>
            <a:lvl8pPr lvl="7" algn="r">
              <a:buNone/>
              <a:defRPr sz="10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8pPr>
            <a:lvl9pPr lvl="8" algn="r">
              <a:buNone/>
              <a:defRPr sz="10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7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6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8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7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5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0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3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Google Shape;135;p24"/>
          <p:cNvPicPr preferRelativeResize="0"/>
          <p:nvPr/>
        </p:nvPicPr>
        <p:blipFill rotWithShape="1">
          <a:blip r:embed="rId3">
            <a:alphaModFix/>
          </a:blip>
          <a:srcRect b="8644" l="0" r="0" t="8635"/>
          <a:stretch/>
        </p:blipFill>
        <p:spPr>
          <a:xfrm>
            <a:off x="0" y="0"/>
            <a:ext cx="9144000" cy="5143497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24"/>
          <p:cNvSpPr/>
          <p:nvPr/>
        </p:nvSpPr>
        <p:spPr>
          <a:xfrm>
            <a:off x="2581125" y="580900"/>
            <a:ext cx="3981600" cy="3981900"/>
          </a:xfrm>
          <a:prstGeom prst="ellipse">
            <a:avLst/>
          </a:prstGeom>
          <a:solidFill>
            <a:srgbClr val="000000">
              <a:alpha val="8196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p24"/>
          <p:cNvSpPr txBox="1"/>
          <p:nvPr>
            <p:ph type="title"/>
          </p:nvPr>
        </p:nvSpPr>
        <p:spPr>
          <a:xfrm>
            <a:off x="3052088" y="1031900"/>
            <a:ext cx="3039600" cy="1388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Воспоминания</a:t>
            </a:r>
            <a:endParaRPr/>
          </a:p>
        </p:txBody>
      </p:sp>
      <p:sp>
        <p:nvSpPr>
          <p:cNvPr id="138" name="Google Shape;138;p24"/>
          <p:cNvSpPr txBox="1"/>
          <p:nvPr>
            <p:ph idx="1" type="body"/>
          </p:nvPr>
        </p:nvSpPr>
        <p:spPr>
          <a:xfrm>
            <a:off x="3052150" y="2526322"/>
            <a:ext cx="3039600" cy="1310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ru" sz="3000">
                <a:latin typeface="Oswald"/>
                <a:ea typeface="Oswald"/>
                <a:cs typeface="Oswald"/>
                <a:sym typeface="Oswald"/>
              </a:rPr>
              <a:t>в Царском Селе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5"/>
          <p:cNvSpPr txBox="1"/>
          <p:nvPr>
            <p:ph type="title"/>
          </p:nvPr>
        </p:nvSpPr>
        <p:spPr>
          <a:xfrm>
            <a:off x="308775" y="770525"/>
            <a:ext cx="2866800" cy="375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Императорский Царскосельский лицей</a:t>
            </a:r>
            <a:endParaRPr/>
          </a:p>
        </p:txBody>
      </p:sp>
      <p:sp>
        <p:nvSpPr>
          <p:cNvPr id="144" name="Google Shape;144;p25"/>
          <p:cNvSpPr txBox="1"/>
          <p:nvPr>
            <p:ph idx="1" type="body"/>
          </p:nvPr>
        </p:nvSpPr>
        <p:spPr>
          <a:xfrm>
            <a:off x="4022850" y="770525"/>
            <a:ext cx="4919400" cy="3811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ru"/>
              <a:t>Откуда возникло слово “Лицей”?</a:t>
            </a:r>
            <a:endParaRPr/>
          </a:p>
          <a:p>
            <a:pPr indent="0" lvl="0" marL="45720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rPr lang="ru"/>
              <a:t>История слова «лицей» берет свое начало в Древней Греции. На самом краю древних  Афин возле  храма Апполона Ликейского  великий философ Аристотель основал школу, получившую название  Ликей в честь рядом стоящего храма. В переводе с  древнегреческого Ликейский — это «истребитель волков». Школа прославила себя  в веках, и с тех пор значимым учебным заведениям во многих странах присваивали статус лицея. </a:t>
            </a:r>
            <a:endParaRPr/>
          </a:p>
          <a:p>
            <a:pPr indent="0" lvl="0" marL="45720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4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4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" name="Google Shape;149;p26"/>
          <p:cNvPicPr preferRelativeResize="0"/>
          <p:nvPr/>
        </p:nvPicPr>
        <p:blipFill rotWithShape="1">
          <a:blip r:embed="rId3">
            <a:alphaModFix amt="90000"/>
          </a:blip>
          <a:srcRect b="0" l="1783" r="1793" t="0"/>
          <a:stretch/>
        </p:blipFill>
        <p:spPr>
          <a:xfrm>
            <a:off x="5520950" y="1070675"/>
            <a:ext cx="2967600" cy="29832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50" name="Google Shape;150;p26"/>
          <p:cNvSpPr txBox="1"/>
          <p:nvPr>
            <p:ph type="title"/>
          </p:nvPr>
        </p:nvSpPr>
        <p:spPr>
          <a:xfrm>
            <a:off x="339575" y="851900"/>
            <a:ext cx="4756200" cy="3420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ru">
                <a:solidFill>
                  <a:schemeClr val="dk2"/>
                </a:solidFill>
              </a:rPr>
              <a:t>2. Что собой представляли герб и девиз Лицея?</a:t>
            </a:r>
            <a:endParaRPr>
              <a:solidFill>
                <a:schemeClr val="dk2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6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6" name="Google Shape;156;p2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2800"/>
              <a:t>3. Когда открылся Царскосельский лицей?</a:t>
            </a:r>
            <a:endParaRPr sz="23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2800"/>
              <a:t>4. Известно, что в первом наборе было 30 учеников. Однако выпустилось только 29? Что же случилось?</a:t>
            </a:r>
            <a:endParaRPr sz="2800"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28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" name="Google Shape;161;p28"/>
          <p:cNvPicPr preferRelativeResize="0"/>
          <p:nvPr/>
        </p:nvPicPr>
        <p:blipFill rotWithShape="1">
          <a:blip r:embed="rId3">
            <a:alphaModFix/>
          </a:blip>
          <a:srcRect b="17620" l="0" r="0" t="17620"/>
          <a:stretch/>
        </p:blipFill>
        <p:spPr>
          <a:xfrm>
            <a:off x="3047650" y="0"/>
            <a:ext cx="6096300" cy="5143502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p28"/>
          <p:cNvSpPr txBox="1"/>
          <p:nvPr>
            <p:ph type="title"/>
          </p:nvPr>
        </p:nvSpPr>
        <p:spPr>
          <a:xfrm>
            <a:off x="233600" y="829550"/>
            <a:ext cx="2566200" cy="892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b="0" lang="ru" sz="2200">
                <a:solidFill>
                  <a:schemeClr val="dk2"/>
                </a:solidFill>
                <a:latin typeface="Average"/>
                <a:ea typeface="Average"/>
                <a:cs typeface="Average"/>
                <a:sym typeface="Average"/>
              </a:rPr>
              <a:t>Гурьев Константин Васильевич </a:t>
            </a:r>
            <a:endParaRPr sz="2300">
              <a:solidFill>
                <a:schemeClr val="dk2"/>
              </a:solidFill>
            </a:endParaRPr>
          </a:p>
        </p:txBody>
      </p:sp>
      <p:sp>
        <p:nvSpPr>
          <p:cNvPr id="163" name="Google Shape;163;p28"/>
          <p:cNvSpPr txBox="1"/>
          <p:nvPr>
            <p:ph idx="1" type="body"/>
          </p:nvPr>
        </p:nvSpPr>
        <p:spPr>
          <a:xfrm>
            <a:off x="233600" y="1798300"/>
            <a:ext cx="2566200" cy="2977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ru" sz="2000">
                <a:solidFill>
                  <a:schemeClr val="dk2"/>
                </a:solidFill>
              </a:rPr>
              <a:t>первым покинул лицей, проучившись менее двух лет.</a:t>
            </a:r>
            <a:endParaRPr sz="20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2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9" name="Google Shape;169;p2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2800"/>
              <a:t>5. Назовите человека, который в одиночестве отметил День Лицея.</a:t>
            </a:r>
            <a:endParaRPr sz="2800"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28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30"/>
          <p:cNvSpPr txBox="1"/>
          <p:nvPr>
            <p:ph type="title"/>
          </p:nvPr>
        </p:nvSpPr>
        <p:spPr>
          <a:xfrm>
            <a:off x="291875" y="406900"/>
            <a:ext cx="3039600" cy="1388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ru"/>
              <a:t>Горчаков Александр Михайлович</a:t>
            </a:r>
            <a:endParaRPr/>
          </a:p>
        </p:txBody>
      </p:sp>
      <p:sp>
        <p:nvSpPr>
          <p:cNvPr id="175" name="Google Shape;175;p30"/>
          <p:cNvSpPr txBox="1"/>
          <p:nvPr>
            <p:ph idx="1" type="body"/>
          </p:nvPr>
        </p:nvSpPr>
        <p:spPr>
          <a:xfrm>
            <a:off x="291938" y="2053718"/>
            <a:ext cx="3039600" cy="2378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76" name="Google Shape;176;p30"/>
          <p:cNvSpPr/>
          <p:nvPr/>
        </p:nvSpPr>
        <p:spPr>
          <a:xfrm>
            <a:off x="4232750" y="0"/>
            <a:ext cx="4911300" cy="5143500"/>
          </a:xfrm>
          <a:prstGeom prst="parallelogram">
            <a:avLst>
              <a:gd fmla="val 25000" name="adj"/>
            </a:avLst>
          </a:prstGeom>
          <a:solidFill>
            <a:srgbClr val="FFFFFF"/>
          </a:solidFill>
          <a:ln>
            <a:noFill/>
          </a:ln>
          <a:effectLst>
            <a:outerShdw blurRad="50800" rotWithShape="0" algn="tl" dist="38100">
              <a:srgbClr val="000000">
                <a:alpha val="298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7" name="Google Shape;177;p30"/>
          <p:cNvSpPr/>
          <p:nvPr/>
        </p:nvSpPr>
        <p:spPr>
          <a:xfrm>
            <a:off x="3331550" y="0"/>
            <a:ext cx="5633700" cy="5143500"/>
          </a:xfrm>
          <a:prstGeom prst="parallelogram">
            <a:avLst>
              <a:gd fmla="val 24220" name="adj"/>
            </a:avLst>
          </a:prstGeom>
          <a:solidFill>
            <a:srgbClr val="EEEEEE">
              <a:alpha val="6745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78" name="Google Shape;178;p30"/>
          <p:cNvPicPr preferRelativeResize="0"/>
          <p:nvPr/>
        </p:nvPicPr>
        <p:blipFill rotWithShape="1">
          <a:blip r:embed="rId3">
            <a:alphaModFix/>
          </a:blip>
          <a:srcRect b="12213" l="0" r="0" t="12206"/>
          <a:stretch/>
        </p:blipFill>
        <p:spPr>
          <a:xfrm>
            <a:off x="3562350" y="0"/>
            <a:ext cx="5581800" cy="5143500"/>
          </a:xfrm>
          <a:prstGeom prst="parallelogram">
            <a:avLst>
              <a:gd fmla="val 23683" name="adj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3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4" name="Google Shape;184;p3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2800"/>
              <a:t>6</a:t>
            </a:r>
            <a:r>
              <a:rPr lang="ru" sz="2800"/>
              <a:t>. </a:t>
            </a:r>
            <a:r>
              <a:rPr lang="ru" sz="2800"/>
              <a:t>Правила поведения лицеистов включали в себя множество запретов. Один из них на сочинительство. Как А. С. Пушкин «отменил» его?</a:t>
            </a:r>
            <a:endParaRPr sz="2800"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28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" name="Google Shape;189;p32"/>
          <p:cNvPicPr preferRelativeResize="0"/>
          <p:nvPr/>
        </p:nvPicPr>
        <p:blipFill rotWithShape="1">
          <a:blip r:embed="rId3">
            <a:alphaModFix/>
          </a:blip>
          <a:srcRect b="0" l="1700" r="1700" t="0"/>
          <a:stretch/>
        </p:blipFill>
        <p:spPr>
          <a:xfrm>
            <a:off x="3047650" y="0"/>
            <a:ext cx="6096349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90" name="Google Shape;190;p32"/>
          <p:cNvSpPr txBox="1"/>
          <p:nvPr>
            <p:ph type="title"/>
          </p:nvPr>
        </p:nvSpPr>
        <p:spPr>
          <a:xfrm>
            <a:off x="185350" y="352000"/>
            <a:ext cx="2683200" cy="4078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А. С. Пушкин “Роза”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3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6" name="Google Shape;196;p3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2800"/>
              <a:t>7</a:t>
            </a:r>
            <a:r>
              <a:rPr lang="ru" sz="2800"/>
              <a:t>. </a:t>
            </a:r>
            <a:r>
              <a:rPr lang="ru" sz="2800"/>
              <a:t>Под строгим запретом были и прозвища. Однако воспитанники его легко обходили, выхватывая точным взглядом особенности друг друга. Кому принадлежало прозвище «Суворочка»?</a:t>
            </a:r>
            <a:endParaRPr sz="2800"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28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1" name="Google Shape;201;p34"/>
          <p:cNvPicPr preferRelativeResize="0"/>
          <p:nvPr/>
        </p:nvPicPr>
        <p:blipFill rotWithShape="1">
          <a:blip r:embed="rId3">
            <a:alphaModFix/>
          </a:blip>
          <a:srcRect b="0" l="2235" r="2235" t="0"/>
          <a:stretch/>
        </p:blipFill>
        <p:spPr>
          <a:xfrm>
            <a:off x="5442850" y="308100"/>
            <a:ext cx="3402000" cy="4521700"/>
          </a:xfrm>
          <a:prstGeom prst="rect">
            <a:avLst/>
          </a:prstGeom>
          <a:noFill/>
          <a:ln>
            <a:noFill/>
          </a:ln>
        </p:spPr>
      </p:pic>
      <p:sp>
        <p:nvSpPr>
          <p:cNvPr id="202" name="Google Shape;202;p34"/>
          <p:cNvSpPr txBox="1"/>
          <p:nvPr>
            <p:ph type="title"/>
          </p:nvPr>
        </p:nvSpPr>
        <p:spPr>
          <a:xfrm>
            <a:off x="291875" y="406900"/>
            <a:ext cx="4813500" cy="1388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chemeClr val="dk2"/>
                </a:solidFill>
              </a:rPr>
              <a:t>Владимир Вольховский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203" name="Google Shape;203;p34"/>
          <p:cNvSpPr txBox="1"/>
          <p:nvPr>
            <p:ph idx="1" type="body"/>
          </p:nvPr>
        </p:nvSpPr>
        <p:spPr>
          <a:xfrm>
            <a:off x="291975" y="1854951"/>
            <a:ext cx="4813500" cy="257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ru"/>
              <a:t>“Суворочка”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3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9" name="Google Shape;209;p3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2800"/>
              <a:t>8</a:t>
            </a:r>
            <a:r>
              <a:rPr lang="ru" sz="2800"/>
              <a:t>. </a:t>
            </a:r>
            <a:r>
              <a:rPr lang="ru" sz="2800"/>
              <a:t>Этот предмет был чрезвычайно моден в России во время учебы А. С. Пушкина. Но лицеистам носить его запрещали. Особенно страдал от этого запрета Дельвиг. Назовите предмет.</a:t>
            </a:r>
            <a:endParaRPr sz="2800"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28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4" name="Google Shape;214;p36"/>
          <p:cNvPicPr preferRelativeResize="0"/>
          <p:nvPr/>
        </p:nvPicPr>
        <p:blipFill rotWithShape="1">
          <a:blip r:embed="rId3">
            <a:alphaModFix/>
          </a:blip>
          <a:srcRect b="16786" l="0" r="0" t="16786"/>
          <a:stretch/>
        </p:blipFill>
        <p:spPr>
          <a:xfrm>
            <a:off x="3412700" y="0"/>
            <a:ext cx="5731301" cy="5143023"/>
          </a:xfrm>
          <a:prstGeom prst="rect">
            <a:avLst/>
          </a:prstGeom>
          <a:noFill/>
          <a:ln>
            <a:noFill/>
          </a:ln>
        </p:spPr>
      </p:pic>
      <p:sp>
        <p:nvSpPr>
          <p:cNvPr id="215" name="Google Shape;215;p36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А.С. Пушкин-лицеист</a:t>
            </a:r>
            <a:endParaRPr/>
          </a:p>
        </p:txBody>
      </p:sp>
      <p:sp>
        <p:nvSpPr>
          <p:cNvPr id="216" name="Google Shape;216;p36"/>
          <p:cNvSpPr txBox="1"/>
          <p:nvPr>
            <p:ph idx="1" type="body"/>
          </p:nvPr>
        </p:nvSpPr>
        <p:spPr>
          <a:xfrm>
            <a:off x="311700" y="1389600"/>
            <a:ext cx="2808000" cy="2886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ru"/>
              <a:t>Автор гравюры Е. Гейтман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1" name="Google Shape;221;p37"/>
          <p:cNvPicPr preferRelativeResize="0"/>
          <p:nvPr/>
        </p:nvPicPr>
        <p:blipFill rotWithShape="1">
          <a:blip r:embed="rId3">
            <a:alphaModFix/>
          </a:blip>
          <a:srcRect b="2061" l="0" r="0" t="2061"/>
          <a:stretch/>
        </p:blipFill>
        <p:spPr>
          <a:xfrm>
            <a:off x="5244250" y="1386100"/>
            <a:ext cx="3232599" cy="2384201"/>
          </a:xfrm>
          <a:prstGeom prst="rect">
            <a:avLst/>
          </a:prstGeom>
          <a:noFill/>
          <a:ln cap="flat" cmpd="dbl" w="76200">
            <a:solidFill>
              <a:schemeClr val="lt1"/>
            </a:solidFill>
            <a:prstDash val="solid"/>
            <a:miter lim="8000"/>
            <a:headEnd len="sm" w="sm" type="none"/>
            <a:tailEnd len="sm" w="sm" type="none"/>
          </a:ln>
        </p:spPr>
      </p:pic>
      <p:sp>
        <p:nvSpPr>
          <p:cNvPr id="222" name="Google Shape;222;p37"/>
          <p:cNvSpPr txBox="1"/>
          <p:nvPr>
            <p:ph type="title"/>
          </p:nvPr>
        </p:nvSpPr>
        <p:spPr>
          <a:xfrm>
            <a:off x="291875" y="406900"/>
            <a:ext cx="3915000" cy="249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223" name="Google Shape;223;p37"/>
          <p:cNvSpPr txBox="1"/>
          <p:nvPr>
            <p:ph idx="1" type="body"/>
          </p:nvPr>
        </p:nvSpPr>
        <p:spPr>
          <a:xfrm>
            <a:off x="291950" y="1125975"/>
            <a:ext cx="3978000" cy="3306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20000"/>
          </a:bodyPr>
          <a:lstStyle/>
          <a:p>
            <a:pPr indent="0" lvl="0" marL="45720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ru" sz="1800"/>
              <a:t>«Идите вперёд, друзья, на новом вашем поприще!.. Храните правду, жертвуйте всем за нее; не смерть страшна, а страшно бесчестие; не богатство, не чины, не ленты честят человека, а доброе имя, храните его, храните чистую совесть, вот честь ваша. Идите, друзья, поминайте нас...</a:t>
            </a:r>
            <a:r>
              <a:rPr lang="ru"/>
              <a:t>»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38"/>
          <p:cNvSpPr txBox="1"/>
          <p:nvPr>
            <p:ph type="title"/>
          </p:nvPr>
        </p:nvSpPr>
        <p:spPr>
          <a:xfrm>
            <a:off x="349300" y="334525"/>
            <a:ext cx="7407000" cy="663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9" name="Google Shape;229;p38"/>
          <p:cNvSpPr txBox="1"/>
          <p:nvPr>
            <p:ph idx="1" type="body"/>
          </p:nvPr>
        </p:nvSpPr>
        <p:spPr>
          <a:xfrm>
            <a:off x="349300" y="1147425"/>
            <a:ext cx="7407000" cy="317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2200"/>
              <a:t>10. Какое стихотворение Пушкина первым увидело свет? Какая под ним стояла подпись? Кому оно было адресовано? </a:t>
            </a:r>
            <a:endParaRPr sz="2200"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rPr lang="ru" sz="2200"/>
              <a:t>11. Когда лицеистов впервые отпустили на каникулы в Санкт-Петербург?</a:t>
            </a:r>
            <a:endParaRPr sz="22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4000"/>
                                        <p:tgtEl>
                                          <p:spTgt spid="22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4000"/>
                                        <p:tgtEl>
                                          <p:spTgt spid="22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39"/>
          <p:cNvSpPr txBox="1"/>
          <p:nvPr>
            <p:ph type="title"/>
          </p:nvPr>
        </p:nvSpPr>
        <p:spPr>
          <a:xfrm rot="-5400000">
            <a:off x="-620225" y="1797500"/>
            <a:ext cx="4064100" cy="1506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5" name="Google Shape;235;p39"/>
          <p:cNvSpPr txBox="1"/>
          <p:nvPr>
            <p:ph idx="1" type="body"/>
          </p:nvPr>
        </p:nvSpPr>
        <p:spPr>
          <a:xfrm>
            <a:off x="556800" y="518875"/>
            <a:ext cx="7957500" cy="406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/>
              <a:t>12. Кому А.С. Пушкин посвятил эти строки?</a:t>
            </a:r>
            <a:endParaRPr sz="1800"/>
          </a:p>
          <a:p>
            <a:pPr indent="0" lvl="0" marL="0" rtl="0" algn="ctr">
              <a:lnSpc>
                <a:spcPct val="95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ru" sz="1800"/>
              <a:t>Промчались годы заточенья,</a:t>
            </a:r>
            <a:endParaRPr sz="1800"/>
          </a:p>
          <a:p>
            <a:pPr indent="0" lvl="0" marL="0" rtl="0" algn="ctr">
              <a:lnSpc>
                <a:spcPct val="95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ru" sz="1800"/>
              <a:t>Недолго, мирные друзья,</a:t>
            </a:r>
            <a:endParaRPr sz="1800"/>
          </a:p>
          <a:p>
            <a:pPr indent="0" lvl="0" marL="0" rtl="0" algn="ctr">
              <a:lnSpc>
                <a:spcPct val="95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ru" sz="1800"/>
              <a:t>Нам видеть кров уединенья</a:t>
            </a:r>
            <a:endParaRPr sz="1800"/>
          </a:p>
          <a:p>
            <a:pPr indent="0" lvl="0" marL="0" rtl="0" algn="ctr">
              <a:lnSpc>
                <a:spcPct val="95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ru" sz="1800"/>
              <a:t>И Царскосельские поля…</a:t>
            </a:r>
            <a:endParaRPr sz="1800"/>
          </a:p>
          <a:p>
            <a:pPr indent="0" lvl="0" marL="0" rtl="0" algn="ctr">
              <a:lnSpc>
                <a:spcPct val="95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ru" sz="1800"/>
              <a:t>Зовет нас света дальний шум…</a:t>
            </a:r>
            <a:endParaRPr sz="1800"/>
          </a:p>
          <a:p>
            <a:pPr indent="0" lvl="0" marL="0" rtl="0" algn="ctr">
              <a:lnSpc>
                <a:spcPct val="95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ru" sz="1800"/>
              <a:t>Иной, под кивер спрятав ум,</a:t>
            </a:r>
            <a:endParaRPr sz="1800"/>
          </a:p>
          <a:p>
            <a:pPr indent="0" lvl="0" marL="0" rtl="0" algn="ctr">
              <a:lnSpc>
                <a:spcPct val="95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ru" sz="1800"/>
              <a:t>Уже в воинственном наряде…</a:t>
            </a:r>
            <a:endParaRPr sz="1800"/>
          </a:p>
          <a:p>
            <a:pPr indent="0" lvl="0" marL="0" rtl="0" algn="l">
              <a:lnSpc>
                <a:spcPct val="9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4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1" name="Google Shape;241;p4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2800"/>
              <a:t>13</a:t>
            </a:r>
            <a:r>
              <a:rPr lang="ru" sz="2800"/>
              <a:t>. Где и что соорудили лицеисты в память о себе? Что было написано на этом “объекте”?</a:t>
            </a:r>
            <a:endParaRPr sz="2800"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28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late">
  <a:themeElements>
    <a:clrScheme name="Slate">
      <a:dk1>
        <a:srgbClr val="FFFFFF"/>
      </a:dk1>
      <a:lt1>
        <a:srgbClr val="37474F"/>
      </a:lt1>
      <a:dk2>
        <a:srgbClr val="9E9E9E"/>
      </a:dk2>
      <a:lt2>
        <a:srgbClr val="E0E0E0"/>
      </a:lt2>
      <a:accent1>
        <a:srgbClr val="616161"/>
      </a:accent1>
      <a:accent2>
        <a:srgbClr val="78909C"/>
      </a:accent2>
      <a:accent3>
        <a:srgbClr val="CACACA"/>
      </a:accent3>
      <a:accent4>
        <a:srgbClr val="64FFDA"/>
      </a:accent4>
      <a:accent5>
        <a:srgbClr val="FFD966"/>
      </a:accent5>
      <a:accent6>
        <a:srgbClr val="F5F5F5"/>
      </a:accent6>
      <a:hlink>
        <a:srgbClr val="FFD966"/>
      </a:hlink>
      <a:folHlink>
        <a:srgbClr val="FFD966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