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341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Творческий конкурс «Парад осенних шляпок»</a:t>
            </a:r>
            <a:endParaRPr lang="ru-RU" dirty="0"/>
          </a:p>
        </p:txBody>
      </p:sp>
      <p:pic>
        <p:nvPicPr>
          <p:cNvPr id="10242" name="Picture 2" descr="C:\Users\User\Desktop\наши конкурсы и презеннтации\конкурс\IMG-20201105-WA0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12776"/>
            <a:ext cx="7056784" cy="491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54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наши конкурсы и презеннтации\конкурс\img7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457343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258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наши конкурсы и презеннтации\конкурс\IMG-20201105-WA0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540104" cy="538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17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ши конкурсы и презеннтации\конкурс\IMG-20201105-WA0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695952" cy="57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508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наши конкурсы и презеннтации\конкурс\IMG-20201105-WA00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450850"/>
            <a:ext cx="7588448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094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наши конкурсы и презеннтации\конкурс\IMG-20201105-WA00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7848872" cy="588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951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наши конкурсы и презеннтации\конкурс\IMG-20201105-WA0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128001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656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er\Desktop\наши конкурсы и презеннтации\конкурс\IMG-20201105-WA00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7358"/>
            <a:ext cx="7704856" cy="577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487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наши конкурсы и презеннтации\конкурс\IMG-20201105-WA00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07693"/>
            <a:ext cx="7372425" cy="552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395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наши конкурсы и презеннтации\конкурс\img7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052737"/>
            <a:ext cx="4968551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4383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7</Words>
  <Application>Microsoft Office PowerPoint</Application>
  <PresentationFormat>Экран (4:3)</PresentationFormat>
  <Paragraphs>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Творческий конкурс «Парад осенних шляпок»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конкурс «Парад осенних шляпок»</dc:title>
  <dc:creator>User</dc:creator>
  <cp:lastModifiedBy>User</cp:lastModifiedBy>
  <cp:revision>3</cp:revision>
  <dcterms:created xsi:type="dcterms:W3CDTF">2021-02-02T06:03:56Z</dcterms:created>
  <dcterms:modified xsi:type="dcterms:W3CDTF">2021-02-02T06:21:46Z</dcterms:modified>
</cp:coreProperties>
</file>