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76" r:id="rId7"/>
    <p:sldId id="261" r:id="rId8"/>
    <p:sldId id="262" r:id="rId9"/>
    <p:sldId id="279" r:id="rId10"/>
    <p:sldId id="280" r:id="rId11"/>
    <p:sldId id="278" r:id="rId12"/>
    <p:sldId id="265" r:id="rId13"/>
    <p:sldId id="266" r:id="rId14"/>
    <p:sldId id="281" r:id="rId15"/>
    <p:sldId id="267" r:id="rId16"/>
    <p:sldId id="268" r:id="rId17"/>
    <p:sldId id="269" r:id="rId18"/>
    <p:sldId id="271" r:id="rId19"/>
    <p:sldId id="270" r:id="rId20"/>
    <p:sldId id="273" r:id="rId21"/>
    <p:sldId id="272" r:id="rId22"/>
    <p:sldId id="282" r:id="rId23"/>
    <p:sldId id="27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84" autoAdjust="0"/>
  </p:normalViewPr>
  <p:slideViewPr>
    <p:cSldViewPr>
      <p:cViewPr>
        <p:scale>
          <a:sx n="57" d="100"/>
          <a:sy n="57" d="100"/>
        </p:scale>
        <p:origin x="-1746" y="-4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1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22.11.2025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764704"/>
            <a:ext cx="7851648" cy="3456384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Современные формы взаимодействия с родителями воспитанников в дошкольной образовательной организации</a:t>
            </a:r>
            <a:endParaRPr lang="ru-RU" sz="4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4797152"/>
            <a:ext cx="7854696" cy="1584176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Головачева Ольга Александровна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МДОБУ «Детский сад «Улыбка» с.Новоалександровка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996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5816" y="764704"/>
            <a:ext cx="60486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lvl="0" algn="r"/>
            <a:r>
              <a:rPr lang="ru-RU" sz="36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Семья - это маленькое государство, </a:t>
            </a:r>
          </a:p>
          <a:p>
            <a:pPr marL="45720" lvl="0" algn="r"/>
            <a:r>
              <a:rPr lang="ru-RU" sz="36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держится оно на любви.</a:t>
            </a:r>
            <a:r>
              <a:rPr lang="ru-RU" sz="3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" lvl="0" algn="r"/>
            <a:r>
              <a:rPr lang="ru-RU" sz="3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Конфуций) </a:t>
            </a:r>
          </a:p>
        </p:txBody>
      </p:sp>
      <p:pic>
        <p:nvPicPr>
          <p:cNvPr id="1026" name="Picture 2" descr="C:\Users\пк\Desktop\809f0ed9045cc6e189f591542295a86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0888"/>
            <a:ext cx="3915182" cy="391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16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81369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Традиционные формы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Коллективные: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собрания, конференции.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Групповые консультации.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Индивидуальные: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консультации и беседы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Наглядно-информационные: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стенды, уголки для родителей.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Папки-передвижки.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работ детей и родителей.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Дни открытых дверей. </a:t>
            </a:r>
          </a:p>
        </p:txBody>
      </p:sp>
    </p:spTree>
    <p:extLst>
      <p:ext uri="{BB962C8B-B14F-4D97-AF65-F5344CB8AC3E}">
        <p14:creationId xmlns:p14="http://schemas.microsoft.com/office/powerpoint/2010/main" val="116346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79208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и инновационные формы</a:t>
            </a:r>
            <a:endParaRPr lang="ru-RU" sz="28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и просветительские: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гостиные, клубы, устные журналы.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Семинары, тренинги и круглые столы для родителей.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выставки литературы.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для родителей».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Досуговые: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праздники, концерты, соревнования и фестивали.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походы и экскурсии.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совместного отдыха и досуга</a:t>
            </a:r>
          </a:p>
        </p:txBody>
      </p:sp>
    </p:spTree>
    <p:extLst>
      <p:ext uri="{BB962C8B-B14F-4D97-AF65-F5344CB8AC3E}">
        <p14:creationId xmlns:p14="http://schemas.microsoft.com/office/powerpoint/2010/main" val="262501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8579" y="404664"/>
            <a:ext cx="864096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Информационно-аналитические: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и опросы родителей.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«почтового ящика» для вопросов.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групп и чатов в мессенджерах, создание официальных страниц и блогов в социальных сетях.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 информационных буклетов, листовок и газет.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Практические: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родителей в подготовке материалов для занятий.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Волонтерство в акциях, конкурсах, субботниках.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организации и проведении мероприятий, экскурсий. </a:t>
            </a:r>
          </a:p>
        </p:txBody>
      </p:sp>
    </p:spTree>
    <p:extLst>
      <p:ext uri="{BB962C8B-B14F-4D97-AF65-F5344CB8AC3E}">
        <p14:creationId xmlns:p14="http://schemas.microsoft.com/office/powerpoint/2010/main" val="142821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764704"/>
            <a:ext cx="60304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аспекты для эффективного взаимодействи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Courier New" panose="02070309020205020404" pitchFamily="49" charset="0"/>
              <a:buChar char="o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 и доверие</a:t>
            </a:r>
          </a:p>
          <a:p>
            <a:pPr marL="457200" lvl="0" indent="-457200">
              <a:buFont typeface="Courier New" panose="02070309020205020404" pitchFamily="49" charset="0"/>
              <a:buChar char="o"/>
            </a:pP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Courier New" panose="02070309020205020404" pitchFamily="49" charset="0"/>
              <a:buChar char="o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 участие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457200" lvl="0" indent="-457200">
              <a:buFont typeface="Courier New" panose="02070309020205020404" pitchFamily="49" charset="0"/>
              <a:buChar char="o"/>
            </a:pP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Courier New" panose="02070309020205020404" pitchFamily="49" charset="0"/>
              <a:buChar char="o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Дифференцированный подход</a:t>
            </a:r>
          </a:p>
          <a:p>
            <a:pPr marL="457200" lvl="0" indent="-457200">
              <a:buFont typeface="Courier New" panose="02070309020205020404" pitchFamily="49" charset="0"/>
              <a:buChar char="o"/>
            </a:pP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Courier New" panose="02070309020205020404" pitchFamily="49" charset="0"/>
              <a:buChar char="o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Обратная связь</a:t>
            </a:r>
          </a:p>
        </p:txBody>
      </p:sp>
    </p:spTree>
    <p:extLst>
      <p:ext uri="{BB962C8B-B14F-4D97-AF65-F5344CB8AC3E}">
        <p14:creationId xmlns:p14="http://schemas.microsoft.com/office/powerpoint/2010/main" val="321397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424936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риоритетные </a:t>
            </a:r>
            <a:r>
              <a:rPr 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задачи, которые помогут создать доверительные отношения и обеспечить всестороннее развитие </a:t>
            </a:r>
            <a:r>
              <a:rPr lang="ru-RU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ребенка: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 о процессе обучения и воспитания;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партнерских отношений;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 родителей в вопросах воспитания;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коммуникативных навыков у детей;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социализации через игровые и образовательные программы;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позитивного образа детского сада;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своевременное решение актуальных вопросов и затруднений;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и оценка результатов взаимодействия;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сотрудничество с специалистами;</a:t>
            </a:r>
          </a:p>
        </p:txBody>
      </p:sp>
    </p:spTree>
    <p:extLst>
      <p:ext uri="{BB962C8B-B14F-4D97-AF65-F5344CB8AC3E}">
        <p14:creationId xmlns:p14="http://schemas.microsoft.com/office/powerpoint/2010/main" val="219154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92696"/>
            <a:ext cx="81369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условия, </a:t>
            </a:r>
            <a:r>
              <a:rPr 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взаимодействия между ДОУ и </a:t>
            </a:r>
            <a:r>
              <a:rPr lang="ru-RU" sz="28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семьей:</a:t>
            </a:r>
            <a:endParaRPr lang="ru-RU" sz="28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семей воспитанников : учет различий в возрасте родителей, их образовании, общем культурном уровне, личностных особенностей родителей, их взглядов на воспитание, структуры и характера семейных отношений и др. ;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открытость детского сада семье;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ориентация педагога на работу с детьми и родителями.</a:t>
            </a:r>
          </a:p>
        </p:txBody>
      </p:sp>
    </p:spTree>
    <p:extLst>
      <p:ext uri="{BB962C8B-B14F-4D97-AF65-F5344CB8AC3E}">
        <p14:creationId xmlns:p14="http://schemas.microsoft.com/office/powerpoint/2010/main" val="356244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Просвещение </a:t>
            </a:r>
            <a:r>
              <a:rPr lang="ru-RU" sz="3200" b="1" i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2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консультирование:</a:t>
            </a:r>
            <a:br>
              <a:rPr lang="ru-RU" sz="3200" b="1" i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сайт МДОБУ «Детский сад «Улыбка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420888"/>
            <a:ext cx="6840760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202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i="1" u="sng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Демонстрация практики </a:t>
            </a:r>
            <a:r>
              <a:rPr lang="ru-RU" sz="2800" b="1" i="1" u="sng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педагогов:</a:t>
            </a:r>
            <a:r>
              <a:rPr lang="ru-RU" sz="2800" b="1" i="1" u="sng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800" b="1" i="1" u="sng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Тематические мероприятия</a:t>
            </a:r>
            <a:br>
              <a:rPr lang="ru-RU" sz="28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«23 февраля»                                  «8 марта»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52532"/>
            <a:ext cx="3724979" cy="20911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01537"/>
            <a:ext cx="3767655" cy="21154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 descr="C:\Users\пк\Desktop\РМО\фото с родителями\8-768x5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8" y="3717032"/>
            <a:ext cx="3360373" cy="2520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51720" y="6053627"/>
            <a:ext cx="52629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«Мама, папа, я – спортивная семья»</a:t>
            </a:r>
          </a:p>
        </p:txBody>
      </p:sp>
    </p:spTree>
    <p:extLst>
      <p:ext uri="{BB962C8B-B14F-4D97-AF65-F5344CB8AC3E}">
        <p14:creationId xmlns:p14="http://schemas.microsoft.com/office/powerpoint/2010/main" val="112282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5">
            <a:extLst>
              <a:ext uri="{FF2B5EF4-FFF2-40B4-BE49-F238E27FC236}">
                <a16:creationId xmlns="" xmlns:a16="http://schemas.microsoft.com/office/drawing/2014/main" id="{D1FA6341-275F-4549-AA71-307A3A2F75A6}"/>
              </a:ext>
            </a:extLst>
          </p:cNvPr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58416"/>
            <a:ext cx="4248472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пк\Desktop\РМО\фото с родителями\1C6RM0JlGSq4I14vY_bYij71a7Vwc5GlMYtI_3hMKg4nTNU6yLZEMEFbZyEPPR3nXcWK5aci3795V8NiOKaFqK-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026" y="3104864"/>
            <a:ext cx="4367808" cy="32758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13032" y="392653"/>
            <a:ext cx="66619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собрания и консультации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77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4401" y="332656"/>
            <a:ext cx="7894533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мероприятия</a:t>
            </a:r>
            <a:r>
              <a:rPr lang="ru-RU" dirty="0" smtClean="0"/>
              <a:t>: </a:t>
            </a:r>
          </a:p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конкурсе «Кто может быть семьи дороже?»</a:t>
            </a:r>
          </a:p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генеалогическое древо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C:\Users\пк\Desktop\РМО\фото с родителями\ucxWxfOC04zTV1lrNfxU3qzuiY8m6D7-YxsXXke5NPAXRh0b4M7SxDilQo6EcomQt04iDfqyotgDXtFnZ7oeYSq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88" y="1594540"/>
            <a:ext cx="1781694" cy="25361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пк\Desktop\РМО\фото с родителями\ZbL1M6w_4RzEOci_R9oSwlgCJuNESMLAxGoPxqzB8hpDieX1UdyJOm1asJLVOrwv_4JA4tvRBdKHcLyAefwyzDH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981" y="1594540"/>
            <a:ext cx="1720808" cy="25355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пк\Desktop\Screenshot_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843" y="3450209"/>
            <a:ext cx="1890269" cy="2501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пк\Desktop\Screenshot_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812" y="1654661"/>
            <a:ext cx="2447777" cy="17955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пк\Desktop\Screenshot_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974" y="4147680"/>
            <a:ext cx="3123615" cy="20152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0480" y="4130042"/>
            <a:ext cx="1879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Гниловых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368854" y="6171170"/>
            <a:ext cx="1763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Дистель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61300" y="6010412"/>
            <a:ext cx="16193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Баевых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774720" y="4130671"/>
            <a:ext cx="2008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Мажаевых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57459" y="3469205"/>
            <a:ext cx="2343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Криволаповых</a:t>
            </a:r>
          </a:p>
        </p:txBody>
      </p:sp>
    </p:spTree>
    <p:extLst>
      <p:ext uri="{BB962C8B-B14F-4D97-AF65-F5344CB8AC3E}">
        <p14:creationId xmlns:p14="http://schemas.microsoft.com/office/powerpoint/2010/main" val="12848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50435" y="105200"/>
            <a:ext cx="4037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экскурсии </a:t>
            </a:r>
          </a:p>
        </p:txBody>
      </p:sp>
      <p:pic>
        <p:nvPicPr>
          <p:cNvPr id="3" name="Picture 2" descr="C:\Users\пк\Desktop\2023-10-30_22-55-0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3724892" cy="26894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20387" y="3680325"/>
            <a:ext cx="10745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«Музей»</a:t>
            </a:r>
          </a:p>
        </p:txBody>
      </p:sp>
      <p:pic>
        <p:nvPicPr>
          <p:cNvPr id="8" name="Picture 2" descr="C:\Users\пк\Desktop\РМО\фото с родителями\H9iVJ1ejVGFzQ5ZVYY7L59ph84FulOGYYM0lj1wnuFdcpfxgvezuY6PXH8atvOW2zjswy8NgnjgqiVpJcGnpYSH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661922"/>
            <a:ext cx="4919345" cy="2266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16316" y="6068425"/>
            <a:ext cx="2814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«Церковь Дм.Солунского»</a:t>
            </a:r>
          </a:p>
        </p:txBody>
      </p:sp>
    </p:spTree>
    <p:extLst>
      <p:ext uri="{BB962C8B-B14F-4D97-AF65-F5344CB8AC3E}">
        <p14:creationId xmlns:p14="http://schemas.microsoft.com/office/powerpoint/2010/main" val="137769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пк\Desktop\РМО\фото с родителями\UVctTlY8LpRyaLuU5H_xGkW8f2cCdZ6QRWhK8kYBpkDdCm6vGxjHotoo2_fgAoVMZKSivPatAcoKF8zv8l6CV3q_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4790440" cy="22078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23728" y="3152236"/>
            <a:ext cx="1121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«Почта»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198243" y="5966886"/>
            <a:ext cx="32406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«Новоалександровская СОШ»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пк\Desktop\РМО\Головачева\172431807182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694" y="3521568"/>
            <a:ext cx="4650714" cy="2283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499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426002"/>
            <a:ext cx="5798126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Онлайн-платформы для общения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Чаты с родителями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мессенджерах</a:t>
            </a:r>
          </a:p>
        </p:txBody>
      </p:sp>
      <p:pic>
        <p:nvPicPr>
          <p:cNvPr id="4099" name="Picture 3" descr="C:\Users\пк\Desktop\РМО\группы\17635558570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3" y="1484784"/>
            <a:ext cx="2219506" cy="307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пк\Desktop\РМО\группы\17635557589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45" y="3138385"/>
            <a:ext cx="2334366" cy="341076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пк\Desktop\РМО\группы\17635557705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343248"/>
            <a:ext cx="2140979" cy="320353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пк\Desktop\РМО\группы\17635557805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173881"/>
            <a:ext cx="2016224" cy="342930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49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1196752"/>
            <a:ext cx="4139952" cy="295232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Рисунок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11960" y="3284984"/>
            <a:ext cx="4392488" cy="280831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3246791" y="392653"/>
            <a:ext cx="30519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сети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52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04664"/>
            <a:ext cx="705678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 родителей в образовательной деятельности 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помогают в оборудовании игровых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площадок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пк\Desktop\РМО\фото с родителями\VZseIxwEuslYfRboXEzoQcl1WIquThmXMwGbM4RdjkmmW8oqpTaN7jTL5xmquqKitWbMHsFSkYEKCDldBCexjKw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66548"/>
            <a:ext cx="3695733" cy="2771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пк\Desktop\РМО\фото с родителями\D-lyoGpOo7580DM0_LrSG22CiB4zNmTSG9kM8t45Y0JydQ2OiGGKk4NmxyFecPZsZIY2IFfS2J5xYT0KlM1XAZD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192" y="1720553"/>
            <a:ext cx="3623726" cy="27177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пк\Desktop\РМО\фото с родителями\IMG_20250319_084531_25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985" y="3717032"/>
            <a:ext cx="3173998" cy="23804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38941" y="6081896"/>
            <a:ext cx="29777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создании учебных пособий</a:t>
            </a:r>
          </a:p>
        </p:txBody>
      </p:sp>
    </p:spTree>
    <p:extLst>
      <p:ext uri="{BB962C8B-B14F-4D97-AF65-F5344CB8AC3E}">
        <p14:creationId xmlns:p14="http://schemas.microsoft.com/office/powerpoint/2010/main" val="410761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к\Desktop\190yFzEzLn5BDYV-NXHOvD4MabvWPkS4UlwKHpdrn6P1nrXY3KsL_NNhTbhMHoEk0nSHtD9TEnLUIcaePzsFjwT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24744"/>
            <a:ext cx="3160640" cy="42125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пк\Desktop\3bgDiOoP89Gd-9tMsRjOamCPiPcy9DBtvo_qvC-mtqrE5m03UB9Bk476ar-RgBWpXOSkGbzw6fqmvaNfcNV8qUM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763" y="1916832"/>
            <a:ext cx="3392742" cy="45236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332656"/>
            <a:ext cx="73448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оциальная акция: 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кормушек</a:t>
            </a:r>
          </a:p>
        </p:txBody>
      </p:sp>
    </p:spTree>
    <p:extLst>
      <p:ext uri="{BB962C8B-B14F-4D97-AF65-F5344CB8AC3E}">
        <p14:creationId xmlns:p14="http://schemas.microsoft.com/office/powerpoint/2010/main" val="371236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к\Desktop\РМО\фото с родителями\wCuo0kzeTVtTDiG_LCjRtuh3-B3DAxBlPyLzxQkV6dtImMCdOzihJkjPkTUOnPSAyO5gj83P6i1Erg5zjbbuhrv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4031771" cy="30238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пк\Desktop\Screenshot_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084" y="3212976"/>
            <a:ext cx="4672665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329606"/>
            <a:ext cx="835292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оциальные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акции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«Моя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мама –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автоледи»         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97670" y="2722222"/>
            <a:ext cx="2547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«Детское автокресло»</a:t>
            </a:r>
          </a:p>
        </p:txBody>
      </p:sp>
    </p:spTree>
    <p:extLst>
      <p:ext uri="{BB962C8B-B14F-4D97-AF65-F5344CB8AC3E}">
        <p14:creationId xmlns:p14="http://schemas.microsoft.com/office/powerpoint/2010/main" val="259634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к\Desktop\РМО\фото с родителями\dcbWN_8Mrbr729WpeAqwbjsx58wDsw_ISgyC3HcWdBfYbaeuKwKS2hSTbfJZhB--wZIEOc0jFy3ikP9JrwCH417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739787"/>
            <a:ext cx="3600400" cy="2700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1" y="289122"/>
            <a:ext cx="86497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ематические выставки </a:t>
            </a:r>
          </a:p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 родительских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1372126"/>
            <a:ext cx="2376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«Осенняя фантазия»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156176" y="1370455"/>
            <a:ext cx="18883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«Зимняя сказка»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пк\Desktop\O_hgkWApBorR6LY-QouOpGLLncZuDxXs9gO-9TMSbbNjxF0YAbiNKBpHVTi9mHeXK8gK2aeoTSV-Yr6PGF7jduo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64873"/>
            <a:ext cx="3681235" cy="27609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космос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127" y="4067690"/>
            <a:ext cx="4695538" cy="21671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099086" y="6201928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«Космические горизонты»</a:t>
            </a:r>
            <a:r>
              <a:rPr lang="ru-RU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41519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1800" y="359078"/>
            <a:ext cx="2924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Обратная связь</a:t>
            </a:r>
            <a:r>
              <a:rPr lang="ru-RU" sz="28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:</a:t>
            </a:r>
          </a:p>
        </p:txBody>
      </p:sp>
      <p:pic>
        <p:nvPicPr>
          <p:cNvPr id="3" name="Объект 6">
            <a:extLst>
              <a:ext uri="{FF2B5EF4-FFF2-40B4-BE49-F238E27FC236}">
                <a16:creationId xmlns="" xmlns:a16="http://schemas.microsoft.com/office/drawing/2014/main" id="{97828B06-EC3D-438A-BDC3-C57FC4CC84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98" y="1412776"/>
            <a:ext cx="4007278" cy="3501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08230E9-C53F-4B53-A1B7-01F624132C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3" b="12093"/>
          <a:stretch>
            <a:fillRect/>
          </a:stretch>
        </p:blipFill>
        <p:spPr>
          <a:xfrm>
            <a:off x="4419447" y="2873015"/>
            <a:ext cx="4443101" cy="350831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374464" y="2433908"/>
            <a:ext cx="26804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«Почта для родителей»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1054069"/>
            <a:ext cx="2012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«Анкетирование»</a:t>
            </a:r>
          </a:p>
        </p:txBody>
      </p:sp>
    </p:spTree>
    <p:extLst>
      <p:ext uri="{BB962C8B-B14F-4D97-AF65-F5344CB8AC3E}">
        <p14:creationId xmlns:p14="http://schemas.microsoft.com/office/powerpoint/2010/main" val="20452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476672"/>
            <a:ext cx="4019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беседы</a:t>
            </a:r>
          </a:p>
        </p:txBody>
      </p:sp>
      <p:pic>
        <p:nvPicPr>
          <p:cNvPr id="3" name="Объект 2">
            <a:extLst>
              <a:ext uri="{FF2B5EF4-FFF2-40B4-BE49-F238E27FC236}">
                <a16:creationId xmlns="" xmlns:a16="http://schemas.microsoft.com/office/drawing/2014/main" id="{99D0DB2B-EFC4-4C1B-824E-71F0FC0176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93" y="1268760"/>
            <a:ext cx="4239934" cy="3179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283B5D0-739D-4651-96CF-A212ACDD4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204864"/>
            <a:ext cx="3182569" cy="4047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5600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69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352</TotalTime>
  <Words>341</Words>
  <Application>Microsoft Office PowerPoint</Application>
  <PresentationFormat>Экран (4:3)</PresentationFormat>
  <Paragraphs>95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Волна</vt:lpstr>
      <vt:lpstr>Современные формы взаимодействия с родителями воспитанников в дошкольной образовательной организации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Просвещение и консультирование:  официальный сайт МДОБУ «Детский сад «Улыбка</vt:lpstr>
      <vt:lpstr>Демонстрация практики педагогов: Тематические мероприятия «23 февраля»                                  «8 марта»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формы взаимодействия с родителями воспитанников в дошкольной образовательной организации</dc:title>
  <dc:creator>ОЛЬГА</dc:creator>
  <cp:lastModifiedBy>пк</cp:lastModifiedBy>
  <cp:revision>29</cp:revision>
  <dcterms:created xsi:type="dcterms:W3CDTF">2025-11-17T17:15:06Z</dcterms:created>
  <dcterms:modified xsi:type="dcterms:W3CDTF">2025-11-22T16:48:59Z</dcterms:modified>
</cp:coreProperties>
</file>