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3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511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74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98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707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369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308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330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060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53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696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B4E49-0B89-4603-8B08-1D5548F0AEE2}" type="datetimeFigureOut">
              <a:rPr lang="ru-RU" smtClean="0"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4AC21-7E58-48AA-8CC0-BAE96F725D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32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masterpodelok.ru/wp-content/uploads/2012/02/71131307_1298498446_374_0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masterpodelok.ru/wp-content/uploads/2012/02/snegir-photo02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masterpodelok.ru/wp-content/uploads/2012/02/snegir-photo03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masterpodelok.ru/wp-content/uploads/2012/02/snegir-photo04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masterpodelok.ru/wp-content/uploads/2012/02/snegir-photo05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masterpodelok.ru/wp-content/uploads/2012/02/snegir-photo0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masterpodelok.ru/wp-content/uploads/2012/02/snegir-photo08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masterpodelok.ru/wp-content/uploads/2012/02/snegir-photo10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masterpodelok.ru/wp-content/uploads/2012/02/snegir-photo12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754238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Изготовление снегирей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технике валяние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5013176"/>
            <a:ext cx="40639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Автор: </a:t>
            </a:r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Рушелюк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Т.М.</a:t>
            </a:r>
          </a:p>
          <a:p>
            <a:pPr algn="r"/>
            <a:r>
              <a:rPr lang="ru-RU" sz="32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МБОУ ООШ №26</a:t>
            </a:r>
            <a:endParaRPr lang="ru-RU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r"/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г.Мурманск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Рисунок 6" descr="Валяние снегиря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4"/>
            <a:ext cx="4104456" cy="3502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659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 удивительная птица – поистине символ морозной и снежной зимы зачаровывает своей волшебной окраской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6436" y="1268760"/>
            <a:ext cx="4258816" cy="5328592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изготовления снегиря из шерсти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потребуется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грубые, средние и тонкие пробивные иглы,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щётка или губка для валяния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г грубой шерсти для основы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цветная шерсть для отделки,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клей-гель,</a:t>
            </a:r>
          </a:p>
          <a:p>
            <a:pPr lvl="0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пластика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4656653" cy="3496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65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1402" y="1052737"/>
            <a:ext cx="4005837" cy="3168352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Нарвите на небольшие прядки шерсть и сложите их горкой. Из нее сформируйте круглый комочек, положите его на щётку и начинайте протыкать иголочкой.</a:t>
            </a:r>
          </a:p>
          <a:p>
            <a:endParaRPr lang="ru-RU" dirty="0"/>
          </a:p>
        </p:txBody>
      </p:sp>
      <p:pic>
        <p:nvPicPr>
          <p:cNvPr id="4" name="Рисунок 3" descr="http://masterpodelok.ru/wp-content/uploads/2012/02/snegir-photo02-400x266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13" y="1052736"/>
            <a:ext cx="4464496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44352" y="4503946"/>
            <a:ext cx="8595659" cy="1938992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Приступать к валянию необходимо грубой иглой. Иголку втыкать необходимо как минимум до центра, дабы всё изделие имело одинаковую плотность. Как только шерсть начнёт уплотняться, а игла будет входить в шерсть с усилием, </a:t>
            </a:r>
          </a:p>
          <a:p>
            <a:r>
              <a:rPr lang="ru-RU" sz="2400" dirty="0" smtClean="0"/>
              <a:t>необходимо грубую иглу поменять на среднюю.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309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1402" y="1052737"/>
            <a:ext cx="4133086" cy="3168352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шарика постепенно сформируйте туловище будущего снегиря. Затем начинайте «расписывать» птичку в технике аппликации.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4352" y="4503946"/>
            <a:ext cx="8595659" cy="830997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Аппликация – это отделочная операция, а потому, работу выполнять необходимо самыми тонкими иглами.</a:t>
            </a:r>
            <a:endParaRPr lang="ru-RU" sz="2400" dirty="0"/>
          </a:p>
        </p:txBody>
      </p:sp>
      <p:pic>
        <p:nvPicPr>
          <p:cNvPr id="6" name="Рисунок 5" descr="http://masterpodelok.ru/wp-content/uploads/2012/02/snegir-photo03-400x266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73" y="1052736"/>
            <a:ext cx="4460643" cy="3168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596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1448780"/>
            <a:ext cx="4133086" cy="4680520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Дабы поверхность имела красивый «фетровый» эффект, цветную шерсть для отделки необходимо рвать очень мелко и равномерно выкладывать на поверхности. </a:t>
            </a:r>
            <a:endParaRPr lang="ru-RU" dirty="0"/>
          </a:p>
        </p:txBody>
      </p:sp>
      <p:pic>
        <p:nvPicPr>
          <p:cNvPr id="7" name="Рисунок 6" descr="http://masterpodelok.ru/wp-content/uploads/2012/02/snegir-photo04-400x266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68" y="980728"/>
            <a:ext cx="4039616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masterpodelok.ru/wp-content/uploads/2012/02/snegir-photo05-400x266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08" y="3861048"/>
            <a:ext cx="4031976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45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2240868"/>
            <a:ext cx="4133086" cy="2808312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Начинайте отделку с грудки, после чего животик, затем головка, спинка и крылышки.</a:t>
            </a:r>
            <a:endParaRPr lang="ru-RU" dirty="0"/>
          </a:p>
        </p:txBody>
      </p:sp>
      <p:pic>
        <p:nvPicPr>
          <p:cNvPr id="6" name="Рисунок 5" descr="http://masterpodelok.ru/wp-content/uploads/2012/02/snegir-photo06-400x266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08" y="980728"/>
            <a:ext cx="4031976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masterpodelok.ru/wp-content/uploads/2012/02/snegir-photo08-400x266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08" y="3927918"/>
            <a:ext cx="4031976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64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908720"/>
            <a:ext cx="4133086" cy="5616624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Очередь хвостика: возьмите небольшую прядку чёрной шерсти, положите на щётку и, оставив с одной стороны </a:t>
            </a:r>
            <a:r>
              <a:rPr 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несваляные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хвостики, сваляйте прямоугольную полоску. Приложите полученный хвостик к нашему снегирю и средней иголкой </a:t>
            </a:r>
            <a:r>
              <a:rPr 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приваляйте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его.</a:t>
            </a:r>
            <a:endParaRPr lang="ru-RU" dirty="0"/>
          </a:p>
        </p:txBody>
      </p:sp>
      <p:pic>
        <p:nvPicPr>
          <p:cNvPr id="7" name="Рисунок 6" descr="http://masterpodelok.ru/wp-content/uploads/2012/02/snegir-photo10-266x40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4032448" cy="56166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001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Ход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908720"/>
            <a:ext cx="4133086" cy="3024336"/>
          </a:xfr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Слепите из пластики клювик и глазки. Согласно инструкции, запеките их и приклейте.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http://masterpodelok.ru/wp-content/uploads/2012/02/snegir-photo12-400x266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5350"/>
            <a:ext cx="4248472" cy="303770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44352" y="4503946"/>
            <a:ext cx="8595659" cy="830997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Глазки и клюв можно сделать из шерсти, используя тонкую иглу и шерсть для отделки.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665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80728"/>
            <a:ext cx="8208912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Готовая работа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пение снегиря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18.172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3614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295</Words>
  <Application>Microsoft Office PowerPoint</Application>
  <PresentationFormat>Экран (4:3)</PresentationFormat>
  <Paragraphs>30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Эта удивительная птица – поистине символ морозной и снежной зимы зачаровывает своей волшебной окраской.</vt:lpstr>
      <vt:lpstr>Ход работы:</vt:lpstr>
      <vt:lpstr>Ход работы:</vt:lpstr>
      <vt:lpstr>Ход работы:</vt:lpstr>
      <vt:lpstr>Ход работы:</vt:lpstr>
      <vt:lpstr>Ход работы:</vt:lpstr>
      <vt:lpstr>Ход работы:</vt:lpstr>
      <vt:lpstr>Готовая работа</vt:lpstr>
    </vt:vector>
  </TitlesOfParts>
  <Company>домашний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Рушелюк</dc:creator>
  <cp:lastModifiedBy>Рушелюк</cp:lastModifiedBy>
  <cp:revision>8</cp:revision>
  <dcterms:created xsi:type="dcterms:W3CDTF">2013-12-01T10:28:36Z</dcterms:created>
  <dcterms:modified xsi:type="dcterms:W3CDTF">2021-10-24T10:47:39Z</dcterms:modified>
</cp:coreProperties>
</file>