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2" r:id="rId6"/>
    <p:sldId id="261" r:id="rId7"/>
    <p:sldId id="264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28860" y="135729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u="sng" dirty="0" smtClean="0">
                <a:latin typeface="Comic Sans MS" pitchFamily="66" charset="0"/>
              </a:rPr>
              <a:t> </a:t>
            </a:r>
            <a:r>
              <a:rPr lang="ru-RU" b="1" u="sng" dirty="0" err="1" smtClean="0">
                <a:latin typeface="Comic Sans MS" pitchFamily="66" charset="0"/>
              </a:rPr>
              <a:t>Михайлец</a:t>
            </a:r>
            <a:r>
              <a:rPr lang="ru-RU" b="1" u="sng" dirty="0" smtClean="0">
                <a:latin typeface="Comic Sans MS" pitchFamily="66" charset="0"/>
              </a:rPr>
              <a:t> Фёдор Михайлович, </a:t>
            </a:r>
          </a:p>
          <a:p>
            <a:pPr algn="ctr"/>
            <a:r>
              <a:rPr lang="ru-RU" b="1" u="sng" dirty="0" smtClean="0">
                <a:latin typeface="Comic Sans MS" pitchFamily="66" charset="0"/>
              </a:rPr>
              <a:t>1902-1944 гг.</a:t>
            </a:r>
            <a:endParaRPr lang="ru-RU" b="1" u="sng" dirty="0"/>
          </a:p>
        </p:txBody>
      </p:sp>
      <p:pic>
        <p:nvPicPr>
          <p:cNvPr id="1026" name="Picture 2" descr="C:\Users\User\Desktop\IMG-20250426-WA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774" y="1357298"/>
            <a:ext cx="4669874" cy="509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14546" y="1285860"/>
            <a:ext cx="507209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omic Sans MS" pitchFamily="66" charset="0"/>
              </a:rPr>
              <a:t>    Нуриев </a:t>
            </a:r>
            <a:r>
              <a:rPr lang="ru-RU" sz="2000" b="1" dirty="0" err="1" smtClean="0">
                <a:latin typeface="Comic Sans MS" pitchFamily="66" charset="0"/>
              </a:rPr>
              <a:t>Мавлимберды</a:t>
            </a:r>
            <a:r>
              <a:rPr lang="ru-RU" sz="2000" b="1" dirty="0" smtClean="0">
                <a:latin typeface="Comic Sans MS" pitchFamily="66" charset="0"/>
              </a:rPr>
              <a:t> </a:t>
            </a:r>
            <a:r>
              <a:rPr lang="ru-RU" sz="2000" b="1" dirty="0" err="1" smtClean="0">
                <a:latin typeface="Comic Sans MS" pitchFamily="66" charset="0"/>
              </a:rPr>
              <a:t>Янбердиевич</a:t>
            </a:r>
            <a:r>
              <a:rPr lang="ru-RU" sz="2000" b="1" dirty="0" smtClean="0">
                <a:latin typeface="Comic Sans MS" pitchFamily="66" charset="0"/>
              </a:rPr>
              <a:t> 1960г.р., родился в Башкирии, деревня </a:t>
            </a:r>
            <a:r>
              <a:rPr lang="ru-RU" sz="2000" b="1" dirty="0" err="1" smtClean="0">
                <a:latin typeface="Comic Sans MS" pitchFamily="66" charset="0"/>
              </a:rPr>
              <a:t>Легильды</a:t>
            </a:r>
            <a:r>
              <a:rPr lang="ru-RU" sz="2000" b="1" dirty="0" smtClean="0">
                <a:latin typeface="Comic Sans MS" pitchFamily="66" charset="0"/>
              </a:rPr>
              <a:t>.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Участвовал в боях на фронте Отечественной войны с сентября 1941года.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Своими мужественными действиями и умелому ведению огня способствовал отражению контратак. Был трижды ранен.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Награды: 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 * Орден «Красной звезды»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      * Орден Отечественной войны </a:t>
            </a:r>
            <a:r>
              <a:rPr lang="en-US" sz="2000" b="1" dirty="0" smtClean="0">
                <a:latin typeface="Comic Sans MS" pitchFamily="66" charset="0"/>
              </a:rPr>
              <a:t>II </a:t>
            </a:r>
            <a:r>
              <a:rPr lang="ru-RU" sz="2000" b="1" dirty="0" smtClean="0">
                <a:latin typeface="Comic Sans MS" pitchFamily="66" charset="0"/>
              </a:rPr>
              <a:t>степени</a:t>
            </a:r>
          </a:p>
          <a:p>
            <a:pPr algn="ctr"/>
            <a:r>
              <a:rPr lang="ru-RU" sz="2000" b="1" dirty="0" smtClean="0">
                <a:latin typeface="Comic Sans MS" pitchFamily="66" charset="0"/>
              </a:rPr>
              <a:t>   *Медаль «За победу над Германией в Великой Отечественной войне 1941-1945»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5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User\Desktop\IMG_20250427_1909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712" y="2132856"/>
            <a:ext cx="383857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3768" y="1412776"/>
            <a:ext cx="441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 Саакян Саркис </a:t>
            </a:r>
            <a:r>
              <a:rPr lang="ru-RU" sz="2000" b="1" dirty="0" err="1" smtClean="0"/>
              <a:t>Капрелович</a:t>
            </a:r>
            <a:endParaRPr lang="ru-RU" sz="2000" b="1" dirty="0" smtClean="0"/>
          </a:p>
          <a:p>
            <a:r>
              <a:rPr lang="ru-RU" sz="2000" b="1" dirty="0" smtClean="0"/>
              <a:t>          19.071924 -13.10.1999г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767940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91680" y="2204864"/>
            <a:ext cx="58326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     Саакян Саркис </a:t>
            </a:r>
            <a:r>
              <a:rPr lang="ru-RU" sz="2000" b="1" dirty="0" err="1" smtClean="0"/>
              <a:t>Капрелович</a:t>
            </a:r>
            <a:endParaRPr lang="ru-RU" sz="2000" b="1" dirty="0" smtClean="0"/>
          </a:p>
          <a:p>
            <a:r>
              <a:rPr lang="ru-RU" sz="2000" b="1" dirty="0" smtClean="0"/>
              <a:t>Родился в Грузии, </a:t>
            </a:r>
            <a:r>
              <a:rPr lang="ru-RU" sz="2000" b="1" dirty="0" err="1" smtClean="0"/>
              <a:t>Ахалкалакский</a:t>
            </a:r>
            <a:r>
              <a:rPr lang="ru-RU" sz="2000" b="1" dirty="0" smtClean="0"/>
              <a:t> район, </a:t>
            </a:r>
            <a:r>
              <a:rPr lang="ru-RU" sz="2000" b="1" dirty="0" err="1" smtClean="0"/>
              <a:t>с.Орджа</a:t>
            </a:r>
            <a:r>
              <a:rPr lang="ru-RU" sz="2000" b="1" dirty="0" smtClean="0"/>
              <a:t>. Участвовал в захвате Берлина, где получил ранение и  </a:t>
            </a:r>
            <a:r>
              <a:rPr lang="ru-RU" sz="2000" b="1" dirty="0"/>
              <a:t>б</a:t>
            </a:r>
            <a:r>
              <a:rPr lang="ru-RU" sz="2000" b="1" dirty="0" smtClean="0"/>
              <a:t>ыл направлен в госпиталь. В 1943 году был взят в плен фашистами.</a:t>
            </a:r>
          </a:p>
          <a:p>
            <a:r>
              <a:rPr lang="ru-RU" sz="2000" b="1" dirty="0" smtClean="0"/>
              <a:t>Награды: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b="1" dirty="0" smtClean="0"/>
              <a:t>За взятие Берлина»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b="1" dirty="0" smtClean="0"/>
              <a:t>«За боевые заслуги»</a:t>
            </a:r>
          </a:p>
          <a:p>
            <a:pPr marL="285750" indent="-285750">
              <a:buFont typeface="Arial" charset="0"/>
              <a:buChar char="•"/>
            </a:pPr>
            <a:r>
              <a:rPr lang="ru-RU" sz="2000" b="1" dirty="0" smtClean="0"/>
              <a:t>«За победу над Германией»</a:t>
            </a:r>
          </a:p>
        </p:txBody>
      </p:sp>
    </p:spTree>
    <p:extLst>
      <p:ext uri="{BB962C8B-B14F-4D97-AF65-F5344CB8AC3E}">
        <p14:creationId xmlns:p14="http://schemas.microsoft.com/office/powerpoint/2010/main" val="3439034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424"/>
            <a:ext cx="9144000" cy="745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C:\Users\User\Desktop\IMG_20250427_1927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88614"/>
            <a:ext cx="5472608" cy="440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980728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Новосельцев Николай Васильевич</a:t>
            </a:r>
          </a:p>
          <a:p>
            <a:r>
              <a:rPr lang="ru-RU" sz="2000" b="1" dirty="0" smtClean="0"/>
              <a:t>                          1921- 1945 г.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263168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11760" y="2060848"/>
            <a:ext cx="45054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Новосельцев Николай Васильевич</a:t>
            </a:r>
          </a:p>
          <a:p>
            <a:r>
              <a:rPr lang="ru-RU" sz="2000" b="1" dirty="0" smtClean="0"/>
              <a:t>В войну был сабельник Гвардии второго Украинского фронта. В боях под огнем противника вынес  с поля боя раненого командира взвода и попал в </a:t>
            </a:r>
            <a:r>
              <a:rPr lang="ru-RU" sz="2000" b="1" dirty="0" err="1" smtClean="0"/>
              <a:t>Чехославацкий</a:t>
            </a:r>
            <a:r>
              <a:rPr lang="ru-RU" sz="2000" b="1" dirty="0" smtClean="0"/>
              <a:t> госпиталь. Оттуда прислал семье фотографию и бодрое письмо: «Идем бить врага в его логове». Погиб ( апреля 1945года под Берлином. Награжден  медалью «За Отвагу».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748074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User\Desktop\IMG_20250427_1948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87696"/>
            <a:ext cx="4374232" cy="413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3768" y="119675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/>
              <a:t>Плахутин</a:t>
            </a:r>
            <a:r>
              <a:rPr lang="ru-RU" sz="2000" b="1" dirty="0" smtClean="0"/>
              <a:t> Алексей Андреевич </a:t>
            </a:r>
          </a:p>
          <a:p>
            <a:pPr algn="ctr"/>
            <a:r>
              <a:rPr lang="ru-RU" sz="2000" b="1" dirty="0" smtClean="0"/>
              <a:t>1921 - </a:t>
            </a:r>
            <a:r>
              <a:rPr lang="ru-RU" sz="2000" b="1" dirty="0" smtClean="0"/>
              <a:t>1943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528888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6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1772816"/>
            <a:ext cx="66247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/>
              <a:t>Плахутин</a:t>
            </a:r>
            <a:r>
              <a:rPr lang="ru-RU" sz="2000" b="1" dirty="0" smtClean="0"/>
              <a:t> Алексей Андреевич</a:t>
            </a:r>
          </a:p>
          <a:p>
            <a:pPr algn="ctr"/>
            <a:r>
              <a:rPr lang="ru-RU" sz="2000" b="1" dirty="0" smtClean="0"/>
              <a:t>1921- </a:t>
            </a:r>
            <a:r>
              <a:rPr lang="ru-RU" sz="2000" b="1" dirty="0" smtClean="0"/>
              <a:t>1943</a:t>
            </a:r>
            <a:endParaRPr lang="ru-RU" sz="2000" b="1" dirty="0" smtClean="0"/>
          </a:p>
          <a:p>
            <a:r>
              <a:rPr lang="ru-RU" sz="2000" b="1" dirty="0" smtClean="0"/>
              <a:t>Родился в станице Советской Краснодарского края. Гвардии мл. сержант 26-27 июля 1943 года выполнял боевое задание по разминированию проходов на участке боевых действий 32-40 </a:t>
            </a:r>
            <a:r>
              <a:rPr lang="ru-RU" sz="2000" b="1" dirty="0" err="1" smtClean="0"/>
              <a:t>сп</a:t>
            </a:r>
            <a:r>
              <a:rPr lang="ru-RU" sz="2000" b="1" dirty="0" smtClean="0"/>
              <a:t> 102 СД. Разминирование производилось под сильным </a:t>
            </a:r>
            <a:r>
              <a:rPr lang="ru-RU" sz="2000" b="1" dirty="0" err="1" smtClean="0"/>
              <a:t>миноменто</a:t>
            </a:r>
            <a:r>
              <a:rPr lang="ru-RU" sz="2000" b="1" dirty="0" smtClean="0"/>
              <a:t>  – пулеметным огнем врага. </a:t>
            </a:r>
            <a:r>
              <a:rPr lang="ru-RU" sz="2000" b="1" dirty="0"/>
              <a:t> </a:t>
            </a:r>
            <a:r>
              <a:rPr lang="ru-RU" sz="2000" b="1" dirty="0" smtClean="0"/>
              <a:t>Умело организовал руководствовал своим отделением, в результате чего, сделал два прохода и пропустил через них два батальона пехоты. Сам лично разминировал  48 мин. </a:t>
            </a:r>
          </a:p>
          <a:p>
            <a:r>
              <a:rPr lang="ru-RU" sz="2000" b="1" dirty="0" smtClean="0"/>
              <a:t>Награды: </a:t>
            </a:r>
          </a:p>
          <a:p>
            <a:r>
              <a:rPr lang="ru-RU" sz="2000" b="1" dirty="0" smtClean="0"/>
              <a:t>Медаль «За боевые заслуги»</a:t>
            </a:r>
          </a:p>
          <a:p>
            <a:r>
              <a:rPr lang="ru-RU" sz="2000" b="1" dirty="0" smtClean="0"/>
              <a:t>Орден  Славы </a:t>
            </a:r>
            <a:r>
              <a:rPr lang="en-US" sz="2000" b="1" dirty="0" smtClean="0"/>
              <a:t>III </a:t>
            </a:r>
            <a:r>
              <a:rPr lang="ru-RU" sz="2000" b="1" dirty="0" smtClean="0"/>
              <a:t>степени</a:t>
            </a:r>
          </a:p>
          <a:p>
            <a:r>
              <a:rPr lang="ru-RU" sz="2000" b="1" dirty="0" smtClean="0"/>
              <a:t>Орден Красной Звезды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246246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484" y="0"/>
            <a:ext cx="9943516" cy="7644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User\Desktop\IMG_20250427_2023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88840"/>
            <a:ext cx="453650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5737" y="1412776"/>
            <a:ext cx="4752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/>
              <a:t>Обидейко</a:t>
            </a:r>
            <a:r>
              <a:rPr lang="ru-RU" sz="2000" b="1" dirty="0" smtClean="0"/>
              <a:t> Тимофей Аристархович</a:t>
            </a:r>
          </a:p>
          <a:p>
            <a:pPr algn="ctr"/>
            <a:r>
              <a:rPr lang="ru-RU" sz="2000" b="1" dirty="0" smtClean="0"/>
              <a:t>1899- 1980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240855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6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1700808"/>
            <a:ext cx="698477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/>
              <a:t>Обидейко</a:t>
            </a:r>
            <a:r>
              <a:rPr lang="ru-RU" sz="2000" b="1" dirty="0" smtClean="0"/>
              <a:t> Тимофей Аристархович</a:t>
            </a:r>
          </a:p>
          <a:p>
            <a:r>
              <a:rPr lang="ru-RU" sz="2000" b="1" dirty="0" smtClean="0"/>
              <a:t>Родился в 1899 году Дивенском районе Ставропольского края. </a:t>
            </a:r>
            <a:r>
              <a:rPr lang="ru-RU" sz="2000" b="1" smtClean="0"/>
              <a:t>В </a:t>
            </a:r>
            <a:r>
              <a:rPr lang="ru-RU" sz="2000" b="1" dirty="0" smtClean="0"/>
              <a:t>период боев за расширение  плацдарма у реки Одер  с 20 по 30 марта 1945 года честно и добросовестно неся караульную службу заметил группу </a:t>
            </a:r>
            <a:r>
              <a:rPr lang="ru-RU" sz="2000" b="1" smtClean="0"/>
              <a:t>солдат противника, </a:t>
            </a:r>
            <a:r>
              <a:rPr lang="ru-RU" sz="2000" b="1" dirty="0" smtClean="0"/>
              <a:t>пытавшихся пробраться в расположение наших подразделений и поставив своевременно в известность весь наряд караула группа солдат была пленена.</a:t>
            </a:r>
          </a:p>
          <a:p>
            <a:r>
              <a:rPr lang="ru-RU" sz="2000" b="1" dirty="0" smtClean="0"/>
              <a:t>Награды: </a:t>
            </a:r>
          </a:p>
          <a:p>
            <a:r>
              <a:rPr lang="ru-RU" sz="2000" b="1" dirty="0" smtClean="0"/>
              <a:t>Медаль «За боевые заслуги»</a:t>
            </a:r>
          </a:p>
          <a:p>
            <a:r>
              <a:rPr lang="ru-RU" sz="2000" b="1" dirty="0" smtClean="0"/>
              <a:t>Медаль «За отвагу»</a:t>
            </a:r>
          </a:p>
          <a:p>
            <a:r>
              <a:rPr lang="ru-RU" sz="2000" b="1" dirty="0" smtClean="0"/>
              <a:t>Медаль «За оборону Кавказа»</a:t>
            </a:r>
          </a:p>
          <a:p>
            <a:r>
              <a:rPr lang="ru-RU" sz="2000" b="1" dirty="0" smtClean="0"/>
              <a:t>Медаль «За победу над Германией в Великой Отечественной войне 1941-1945»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597506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393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gonca</dc:creator>
  <cp:lastModifiedBy>User</cp:lastModifiedBy>
  <cp:revision>13</cp:revision>
  <dcterms:created xsi:type="dcterms:W3CDTF">2025-04-25T19:18:19Z</dcterms:created>
  <dcterms:modified xsi:type="dcterms:W3CDTF">2025-04-27T17:52:44Z</dcterms:modified>
</cp:coreProperties>
</file>