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69" r:id="rId4"/>
  </p:sldMasterIdLst>
  <p:notesMasterIdLst>
    <p:notesMasterId r:id="rId26"/>
  </p:notesMasterIdLst>
  <p:handoutMasterIdLst>
    <p:handoutMasterId r:id="rId27"/>
  </p:handoutMasterIdLst>
  <p:sldIdLst>
    <p:sldId id="256" r:id="rId5"/>
    <p:sldId id="273" r:id="rId6"/>
    <p:sldId id="282" r:id="rId7"/>
    <p:sldId id="272" r:id="rId8"/>
    <p:sldId id="284" r:id="rId9"/>
    <p:sldId id="283" r:id="rId10"/>
    <p:sldId id="281" r:id="rId11"/>
    <p:sldId id="271" r:id="rId12"/>
    <p:sldId id="292" r:id="rId13"/>
    <p:sldId id="291" r:id="rId14"/>
    <p:sldId id="275" r:id="rId15"/>
    <p:sldId id="285" r:id="rId16"/>
    <p:sldId id="276" r:id="rId17"/>
    <p:sldId id="279" r:id="rId18"/>
    <p:sldId id="288" r:id="rId19"/>
    <p:sldId id="289" r:id="rId20"/>
    <p:sldId id="280" r:id="rId21"/>
    <p:sldId id="268" r:id="rId22"/>
    <p:sldId id="278" r:id="rId23"/>
    <p:sldId id="286" r:id="rId24"/>
    <p:sldId id="287" r:id="rId25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09" autoAdjust="0"/>
    <p:restoredTop sz="94605" autoAdjust="0"/>
  </p:normalViewPr>
  <p:slideViewPr>
    <p:cSldViewPr snapToGrid="0">
      <p:cViewPr varScale="1">
        <p:scale>
          <a:sx n="119" d="100"/>
          <a:sy n="119" d="100"/>
        </p:scale>
        <p:origin x="19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400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A16C3876-1021-46A1-BA9F-C270BEFFA5A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FFB8C2F1-D5ED-4A0A-BCBC-7FC7CBFD0FA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EF140A-278A-49D5-BF0F-33DA7B03A4EB}" type="datetime1">
              <a:rPr lang="ru-RU" smtClean="0"/>
              <a:t>20.11.2021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9E7F7C49-6C83-4018-8338-1084D821AB6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82FB98C4-0EBD-4598-9698-CAECA177447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351BC5-5BF4-4D05-BA20-742209105F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38295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D261BC-A3DA-419A-875D-89AD614DE7A1}" type="datetime1">
              <a:rPr lang="ru-RU" smtClean="0"/>
              <a:pPr/>
              <a:t>20.11.2021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FB7868-6AE5-4E0F-9CF1-081AC4FB8B20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130444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FB7868-6AE5-4E0F-9CF1-081AC4FB8B2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86978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 descr="Droplets-HD-Title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rtlCol="0" anchor="b">
            <a:normAutofit/>
          </a:bodyPr>
          <a:lstStyle>
            <a:lvl1pPr algn="ctr">
              <a:defRPr sz="48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 rtlCol="0"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A0AAB34-9372-4D10-AAC3-D607699D9BEE}" type="datetime1">
              <a:rPr lang="ru-RU" noProof="0" smtClean="0"/>
              <a:t>20.11.2021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287403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 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2" name="Объект 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65416E7-C5FA-4B0C-A3F4-AE1855FB09B2}" type="datetime1">
              <a:rPr lang="ru-RU" noProof="0" smtClean="0"/>
              <a:t>20.11.2021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062707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 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rtlCol="0" anchor="b">
            <a:normAutofit/>
          </a:bodyPr>
          <a:lstStyle>
            <a:lvl1pPr>
              <a:defRPr sz="40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 rtlCol="0"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C7E5A02-DB86-44AD-82EB-4FF50A923659}" type="datetime1">
              <a:rPr lang="ru-RU" noProof="0" smtClean="0"/>
              <a:t>20.11.2021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875351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 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Заголовок 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2" name="Объект 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3" name="Объект 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DFF69BC-C298-47CD-93EF-331F1E6F8696}" type="datetime1">
              <a:rPr lang="ru-RU" noProof="0" smtClean="0"/>
              <a:t>20.11.2021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551646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 14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Заголовок 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rtlCol="0"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12" name="Объект 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rtlCol="0"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13" name="Объект 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334B575-73F1-4FC2-885A-5F370B712ABC}" type="datetime1">
              <a:rPr lang="ru-RU" noProof="0" smtClean="0"/>
              <a:t>20.11.2021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720249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 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AACAF53-E123-423A-83B9-A7EBC792C7AF}" type="datetime1">
              <a:rPr lang="ru-RU" noProof="0" smtClean="0"/>
              <a:t>20.11.2021</a:t>
            </a:fld>
            <a:endParaRPr lang="ru-RU" noProof="0"/>
          </a:p>
        </p:txBody>
      </p:sp>
      <p:sp>
        <p:nvSpPr>
          <p:cNvPr id="4" name="Нижний колонтитул 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613326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C0816D3-4387-4D3D-A33A-6B11AB021178}" type="datetime1">
              <a:rPr lang="ru-RU" noProof="0" smtClean="0"/>
              <a:t>20.11.2021</a:t>
            </a:fld>
            <a:endParaRPr lang="ru-RU" noProof="0"/>
          </a:p>
        </p:txBody>
      </p:sp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753794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rtlCol="0" anchor="b"/>
          <a:lstStyle>
            <a:lvl1pPr algn="ctr">
              <a:defRPr sz="32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0" name="Объект 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 rtlCol="0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399A9A5-AF46-4254-8675-0487C6FAF990}" type="datetime1">
              <a:rPr lang="ru-RU" noProof="0" smtClean="0"/>
              <a:t>20.11.2021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885185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 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rtlCol="0" anchor="b"/>
          <a:lstStyle>
            <a:lvl1pPr algn="ctr">
              <a:defRPr sz="32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Рисунок 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 rtlCol="0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3331CC0-435D-4C6F-A0A4-2EB21B3870C3}" type="datetime1">
              <a:rPr lang="ru-RU" noProof="0" smtClean="0"/>
              <a:t>20.11.2021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082491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ый 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 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Рисунок 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 rtlCol="0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7A244D8-042D-4C78-8CC7-47CAC28736DA}" type="datetime1">
              <a:rPr lang="ru-RU" noProof="0" smtClean="0"/>
              <a:t>20.11.2021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576979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 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rtlCol="0" anchor="ctr"/>
          <a:lstStyle>
            <a:lvl1pPr algn="ctr">
              <a:defRPr sz="32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rtlCol="0"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0B11726-F43C-4118-8C74-D161B9676F32}" type="datetime1">
              <a:rPr lang="ru-RU" noProof="0" smtClean="0"/>
              <a:t>20.11.2021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124229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rtlCol="0" anchor="ctr"/>
          <a:lstStyle>
            <a:lvl1pPr>
              <a:defRPr sz="32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2" name="Текст 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9C06A61-10AE-433A-A70F-BFBD3B6C61C1}" type="datetime1">
              <a:rPr lang="ru-RU" noProof="0" smtClean="0"/>
              <a:t>20.11.2021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3" name="Надпись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rtl="0"/>
            <a:r>
              <a:rPr lang="ru-RU" sz="8000" noProof="0">
                <a:solidFill>
                  <a:schemeClr val="tx1"/>
                </a:solidFill>
                <a:effectLst/>
              </a:rPr>
              <a:t>«</a:t>
            </a:r>
          </a:p>
        </p:txBody>
      </p:sp>
      <p:sp>
        <p:nvSpPr>
          <p:cNvPr id="14" name="Надпись 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ru-RU" sz="8000" noProof="0">
                <a:solidFill>
                  <a:schemeClr val="tx1"/>
                </a:solidFill>
                <a:effectLst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23316108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 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rtlCol="0" anchor="b"/>
          <a:lstStyle>
            <a:lvl1pPr algn="ctr">
              <a:defRPr sz="32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rtlCol="0"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90F0A58-052D-4DED-9F2E-609D0048A3E8}" type="datetime1">
              <a:rPr lang="ru-RU" noProof="0" smtClean="0"/>
              <a:t>20.11.2021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792134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ойной столбе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 1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Заголовок 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7" name="Текст 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9" name="Текст 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10" name="Текст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11" name="Текст 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DB9C812-F750-4DC0-BCA1-8EA01D6A9A42}" type="datetime1">
              <a:rPr lang="ru-RU" noProof="0" smtClean="0"/>
              <a:t>20.11.2021</a:t>
            </a:fld>
            <a:endParaRPr lang="ru-RU" noProof="0"/>
          </a:p>
        </p:txBody>
      </p:sp>
      <p:sp>
        <p:nvSpPr>
          <p:cNvPr id="4" name="Нижний колонтитул 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1883998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 15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Заголовок 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9" name="Текст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20" name="Рисунок 2"/>
          <p:cNvSpPr>
            <a:spLocks noGrp="1" noChangeAspect="1"/>
          </p:cNvSpPr>
          <p:nvPr>
            <p:ph type="pic" idx="15" hasCustomPrompt="1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21" name="Текст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22" name="Текст 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23" name="Рисунок 2"/>
          <p:cNvSpPr>
            <a:spLocks noGrp="1" noChangeAspect="1"/>
          </p:cNvSpPr>
          <p:nvPr>
            <p:ph type="pic" idx="21" hasCustomPrompt="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24" name="Текст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25" name="Текст 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26" name="Рисунок 2"/>
          <p:cNvSpPr>
            <a:spLocks noGrp="1" noChangeAspect="1"/>
          </p:cNvSpPr>
          <p:nvPr>
            <p:ph type="pic" idx="22" hasCustomPrompt="1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B256E1E-BABC-4DA9-98C5-C012ED5EFA78}" type="datetime1">
              <a:rPr lang="ru-RU" noProof="0" smtClean="0"/>
              <a:t>20.11.2021</a:t>
            </a:fld>
            <a:endParaRPr lang="ru-RU" noProof="0"/>
          </a:p>
        </p:txBody>
      </p:sp>
      <p:sp>
        <p:nvSpPr>
          <p:cNvPr id="4" name="Нижний колонтитул 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7974186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 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1" name="Вертикальный текст 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C778C56-B6CC-41EA-A2A3-85FD91CC4421}" type="datetime1">
              <a:rPr lang="ru-RU" noProof="0" smtClean="0"/>
              <a:t>20.11.2021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3396699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 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 rtlCol="0"/>
          <a:lstStyle>
            <a:lvl1pPr algn="l">
              <a:defRPr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8" name="Вертикальный текст 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7444AEA-4150-4619-AAA8-86C4C75B8BAD}" type="datetime1">
              <a:rPr lang="ru-RU" noProof="0" smtClean="0"/>
              <a:t>20.11.2021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555640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 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 dirty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rtl="0"/>
            <a:fld id="{23AB02B8-9681-4EC4-AA8D-4D8D21B86D6D}" type="datetime1">
              <a:rPr lang="ru-RU" noProof="0" smtClean="0"/>
              <a:t>20.11.2021</a:t>
            </a:fld>
            <a:endParaRPr lang="ru-RU" noProof="0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 rtl="0"/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rtl="0"/>
            <a:fld id="{6D22F896-40B5-4ADD-8801-0D06FADFA095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752261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2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5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3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5.png"/><Relationship Id="rId4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5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Прямоугольник 9">
            <a:extLst>
              <a:ext uri="{FF2B5EF4-FFF2-40B4-BE49-F238E27FC236}">
                <a16:creationId xmlns:a16="http://schemas.microsoft.com/office/drawing/2014/main" xmlns="" id="{4A391C69-E52F-4DC0-B51A-0DABC548401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pic>
        <p:nvPicPr>
          <p:cNvPr id="12" name="Рисунок 2">
            <a:extLst>
              <a:ext uri="{FF2B5EF4-FFF2-40B4-BE49-F238E27FC236}">
                <a16:creationId xmlns:a16="http://schemas.microsoft.com/office/drawing/2014/main" xmlns="" id="{C3C7ED6A-DE7F-4002-9699-B659DE5512C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 13">
            <a:extLst>
              <a:ext uri="{FF2B5EF4-FFF2-40B4-BE49-F238E27FC236}">
                <a16:creationId xmlns:a16="http://schemas.microsoft.com/office/drawing/2014/main" xmlns="" id="{048390FD-448E-4FF2-AEE8-C46960568E3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275961" y="-2"/>
            <a:ext cx="81313" cy="6858002"/>
          </a:xfrm>
          <a:prstGeom prst="rect">
            <a:avLst/>
          </a:prstGeom>
          <a:gradFill flip="none" rotWithShape="1">
            <a:gsLst>
              <a:gs pos="84000">
                <a:srgbClr val="B5B5B5"/>
              </a:gs>
              <a:gs pos="60159">
                <a:srgbClr val="D5D5D5"/>
              </a:gs>
              <a:gs pos="50447">
                <a:srgbClr val="E6E6E6"/>
              </a:gs>
              <a:gs pos="44260">
                <a:srgbClr val="D5D5D5"/>
              </a:gs>
              <a:gs pos="15928">
                <a:srgbClr val="B5B5B5"/>
              </a:gs>
              <a:gs pos="7000">
                <a:srgbClr val="8A8A8A"/>
              </a:gs>
              <a:gs pos="0">
                <a:srgbClr val="BBBBBB"/>
              </a:gs>
              <a:gs pos="93000">
                <a:srgbClr val="8A8A8A"/>
              </a:gs>
              <a:gs pos="100000">
                <a:srgbClr val="BBBBB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pic>
        <p:nvPicPr>
          <p:cNvPr id="5" name="Рисунок 4" descr="Чашка Петри">
            <a:extLst>
              <a:ext uri="{FF2B5EF4-FFF2-40B4-BE49-F238E27FC236}">
                <a16:creationId xmlns:a16="http://schemas.microsoft.com/office/drawing/2014/main" xmlns="" id="{D16B27C4-A9C2-4AC4-9DD3-88F63F48E83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57274" y="10"/>
            <a:ext cx="4834726" cy="6857990"/>
          </a:xfrm>
          <a:prstGeom prst="rect">
            <a:avLst/>
          </a:prstGeom>
        </p:spPr>
      </p:pic>
      <p:pic>
        <p:nvPicPr>
          <p:cNvPr id="16" name="Рисунок 15">
            <a:extLst>
              <a:ext uri="{FF2B5EF4-FFF2-40B4-BE49-F238E27FC236}">
                <a16:creationId xmlns:a16="http://schemas.microsoft.com/office/drawing/2014/main" xmlns="" id="{0BD259F2-A289-4420-B3EB-BBC6A904FC0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BE7596B-F237-47DD-989E-9D8B0B49B4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72151" y="1279987"/>
            <a:ext cx="3724316" cy="950834"/>
          </a:xfrm>
        </p:spPr>
        <p:txBody>
          <a:bodyPr rtlCol="0">
            <a:prstTxWarp prst="textWave1">
              <a:avLst/>
            </a:prstTxWarp>
            <a:normAutofit fontScale="90000"/>
          </a:bodyPr>
          <a:lstStyle/>
          <a:p>
            <a:pPr rtl="0"/>
            <a:r>
              <a:rPr lang="ru-RU" sz="4400" b="1" cap="none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МАГНИТНЫЙ</a:t>
            </a:r>
            <a:endParaRPr lang="ru-RU" sz="4400" b="1" cap="none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01" y="273288"/>
            <a:ext cx="1269128" cy="1363819"/>
          </a:xfrm>
          <a:prstGeom prst="rect">
            <a:avLst/>
          </a:prstGeom>
        </p:spPr>
      </p:pic>
      <p:grpSp>
        <p:nvGrpSpPr>
          <p:cNvPr id="18" name="Группа 17" descr="Декоративный элемент">
            <a:extLst>
              <a:ext uri="{FF2B5EF4-FFF2-40B4-BE49-F238E27FC236}">
                <a16:creationId xmlns:a16="http://schemas.microsoft.com/office/drawing/2014/main" xmlns="" id="{F5325EDA-7343-463C-83EC-5D799E8B8195}"/>
              </a:ext>
            </a:extLst>
          </p:cNvPr>
          <p:cNvGrpSpPr/>
          <p:nvPr/>
        </p:nvGrpSpPr>
        <p:grpSpPr>
          <a:xfrm>
            <a:off x="9621169" y="1"/>
            <a:ext cx="2570831" cy="6858001"/>
            <a:chOff x="9621170" y="0"/>
            <a:chExt cx="2570831" cy="6858001"/>
          </a:xfrm>
        </p:grpSpPr>
        <p:sp>
          <p:nvSpPr>
            <p:cNvPr id="19" name="Полилиния: Фигура 31">
              <a:extLst>
                <a:ext uri="{FF2B5EF4-FFF2-40B4-BE49-F238E27FC236}">
                  <a16:creationId xmlns:a16="http://schemas.microsoft.com/office/drawing/2014/main" xmlns="" id="{25DFF88D-A516-4508-BC03-10D68E4034CF}"/>
                </a:ext>
              </a:extLst>
            </p:cNvPr>
            <p:cNvSpPr/>
            <p:nvPr/>
          </p:nvSpPr>
          <p:spPr>
            <a:xfrm>
              <a:off x="9621170" y="0"/>
              <a:ext cx="2570831" cy="6858000"/>
            </a:xfrm>
            <a:custGeom>
              <a:avLst/>
              <a:gdLst>
                <a:gd name="connsiteX0" fmla="*/ 1649197 w 2570831"/>
                <a:gd name="connsiteY0" fmla="*/ 0 h 6858000"/>
                <a:gd name="connsiteX1" fmla="*/ 2570831 w 2570831"/>
                <a:gd name="connsiteY1" fmla="*/ 0 h 6858000"/>
                <a:gd name="connsiteX2" fmla="*/ 2570831 w 2570831"/>
                <a:gd name="connsiteY2" fmla="*/ 6858000 h 6858000"/>
                <a:gd name="connsiteX3" fmla="*/ 0 w 2570831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70831" h="6858000">
                  <a:moveTo>
                    <a:pt x="1649197" y="0"/>
                  </a:moveTo>
                  <a:lnTo>
                    <a:pt x="2570831" y="0"/>
                  </a:lnTo>
                  <a:lnTo>
                    <a:pt x="2570831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20" name="Полилиния: Фигура 29">
              <a:extLst>
                <a:ext uri="{FF2B5EF4-FFF2-40B4-BE49-F238E27FC236}">
                  <a16:creationId xmlns:a16="http://schemas.microsoft.com/office/drawing/2014/main" xmlns="" id="{F990A05A-2B0C-4EA2-8A33-D5A7D8C1BC4F}"/>
                </a:ext>
              </a:extLst>
            </p:cNvPr>
            <p:cNvSpPr/>
            <p:nvPr/>
          </p:nvSpPr>
          <p:spPr>
            <a:xfrm>
              <a:off x="9754598" y="0"/>
              <a:ext cx="2437402" cy="6858000"/>
            </a:xfrm>
            <a:custGeom>
              <a:avLst/>
              <a:gdLst>
                <a:gd name="connsiteX0" fmla="*/ 1649197 w 2437402"/>
                <a:gd name="connsiteY0" fmla="*/ 0 h 6858000"/>
                <a:gd name="connsiteX1" fmla="*/ 2437402 w 2437402"/>
                <a:gd name="connsiteY1" fmla="*/ 0 h 6858000"/>
                <a:gd name="connsiteX2" fmla="*/ 2437402 w 2437402"/>
                <a:gd name="connsiteY2" fmla="*/ 6858000 h 6858000"/>
                <a:gd name="connsiteX3" fmla="*/ 0 w 2437402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7402" h="6858000">
                  <a:moveTo>
                    <a:pt x="1649197" y="0"/>
                  </a:moveTo>
                  <a:lnTo>
                    <a:pt x="2437402" y="0"/>
                  </a:lnTo>
                  <a:lnTo>
                    <a:pt x="243740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2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21" name="Полилиния: Фигура 27">
              <a:extLst>
                <a:ext uri="{FF2B5EF4-FFF2-40B4-BE49-F238E27FC236}">
                  <a16:creationId xmlns:a16="http://schemas.microsoft.com/office/drawing/2014/main" xmlns="" id="{79BF84DA-56CC-4319-9B18-B6303F93EF5A}"/>
                </a:ext>
              </a:extLst>
            </p:cNvPr>
            <p:cNvSpPr/>
            <p:nvPr/>
          </p:nvSpPr>
          <p:spPr>
            <a:xfrm>
              <a:off x="10011320" y="0"/>
              <a:ext cx="2180680" cy="6858000"/>
            </a:xfrm>
            <a:custGeom>
              <a:avLst/>
              <a:gdLst>
                <a:gd name="connsiteX0" fmla="*/ 1649197 w 2180680"/>
                <a:gd name="connsiteY0" fmla="*/ 0 h 6858000"/>
                <a:gd name="connsiteX1" fmla="*/ 2180680 w 2180680"/>
                <a:gd name="connsiteY1" fmla="*/ 0 h 6858000"/>
                <a:gd name="connsiteX2" fmla="*/ 2180680 w 2180680"/>
                <a:gd name="connsiteY2" fmla="*/ 6858000 h 6858000"/>
                <a:gd name="connsiteX3" fmla="*/ 0 w 218068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80680" h="6858000">
                  <a:moveTo>
                    <a:pt x="1649197" y="0"/>
                  </a:moveTo>
                  <a:lnTo>
                    <a:pt x="2180680" y="0"/>
                  </a:lnTo>
                  <a:lnTo>
                    <a:pt x="2180680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3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22" name="Полилиния: Фигура 25">
              <a:extLst>
                <a:ext uri="{FF2B5EF4-FFF2-40B4-BE49-F238E27FC236}">
                  <a16:creationId xmlns:a16="http://schemas.microsoft.com/office/drawing/2014/main" xmlns="" id="{3FE4855B-D7C3-4EA7-8050-5BDDB9E3A78A}"/>
                </a:ext>
              </a:extLst>
            </p:cNvPr>
            <p:cNvSpPr/>
            <p:nvPr/>
          </p:nvSpPr>
          <p:spPr>
            <a:xfrm>
              <a:off x="10544156" y="5626"/>
              <a:ext cx="1647844" cy="6852374"/>
            </a:xfrm>
            <a:custGeom>
              <a:avLst/>
              <a:gdLst>
                <a:gd name="connsiteX0" fmla="*/ 1647844 w 1647844"/>
                <a:gd name="connsiteY0" fmla="*/ 0 h 6852374"/>
                <a:gd name="connsiteX1" fmla="*/ 1647844 w 1647844"/>
                <a:gd name="connsiteY1" fmla="*/ 6852374 h 6852374"/>
                <a:gd name="connsiteX2" fmla="*/ 0 w 1647844"/>
                <a:gd name="connsiteY2" fmla="*/ 6852374 h 68523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47844" h="6852374">
                  <a:moveTo>
                    <a:pt x="1647844" y="0"/>
                  </a:moveTo>
                  <a:lnTo>
                    <a:pt x="1647844" y="6852374"/>
                  </a:lnTo>
                  <a:lnTo>
                    <a:pt x="0" y="6852374"/>
                  </a:lnTo>
                  <a:close/>
                </a:path>
              </a:pathLst>
            </a:custGeom>
            <a:solidFill>
              <a:schemeClr val="accent1">
                <a:lumMod val="75000"/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23" name="Полилиния: Фигура 23">
              <a:extLst>
                <a:ext uri="{FF2B5EF4-FFF2-40B4-BE49-F238E27FC236}">
                  <a16:creationId xmlns:a16="http://schemas.microsoft.com/office/drawing/2014/main" xmlns="" id="{EC066EC5-6C2C-4006-B87D-E6C5CFDEF302}"/>
                </a:ext>
              </a:extLst>
            </p:cNvPr>
            <p:cNvSpPr/>
            <p:nvPr/>
          </p:nvSpPr>
          <p:spPr>
            <a:xfrm>
              <a:off x="10803086" y="1082358"/>
              <a:ext cx="1388914" cy="5775643"/>
            </a:xfrm>
            <a:custGeom>
              <a:avLst/>
              <a:gdLst>
                <a:gd name="connsiteX0" fmla="*/ 1388914 w 1388914"/>
                <a:gd name="connsiteY0" fmla="*/ 0 h 5775643"/>
                <a:gd name="connsiteX1" fmla="*/ 1388914 w 1388914"/>
                <a:gd name="connsiteY1" fmla="*/ 5775643 h 5775643"/>
                <a:gd name="connsiteX2" fmla="*/ 0 w 1388914"/>
                <a:gd name="connsiteY2" fmla="*/ 5775643 h 5775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88914" h="5775643">
                  <a:moveTo>
                    <a:pt x="1388914" y="0"/>
                  </a:moveTo>
                  <a:lnTo>
                    <a:pt x="1388914" y="5775643"/>
                  </a:lnTo>
                  <a:lnTo>
                    <a:pt x="0" y="5775643"/>
                  </a:lnTo>
                  <a:close/>
                </a:path>
              </a:pathLst>
            </a:custGeom>
            <a:solidFill>
              <a:schemeClr val="accent1">
                <a:lumMod val="75000"/>
                <a:alpha val="8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</p:grpSp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37838">
            <a:off x="5487712" y="2612126"/>
            <a:ext cx="3576498" cy="215716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928" y="3970180"/>
            <a:ext cx="2743200" cy="201777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4590" y="2638925"/>
            <a:ext cx="6761748" cy="946485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ru-RU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ЭКПЕРИМЕНТАРИУМ</a:t>
            </a:r>
            <a:endParaRPr lang="ru-RU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60072">
            <a:off x="1123796" y="5031853"/>
            <a:ext cx="2737085" cy="165087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19606" flipH="1">
            <a:off x="-165360" y="2680519"/>
            <a:ext cx="3161579" cy="190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02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409" y="1597104"/>
            <a:ext cx="5436146" cy="503126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89014" y="641162"/>
            <a:ext cx="7112693" cy="906160"/>
          </a:xfrm>
        </p:spPr>
        <p:txBody>
          <a:bodyPr>
            <a:prstTxWarp prst="textChevron">
              <a:avLst/>
            </a:prstTxWarp>
            <a:normAutofit/>
          </a:bodyPr>
          <a:lstStyle/>
          <a:p>
            <a:r>
              <a:rPr lang="ru-RU" b="1" cap="none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Наша  дружба с магнитами</a:t>
            </a:r>
            <a:endParaRPr lang="ru-RU" b="1" cap="none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grpSp>
        <p:nvGrpSpPr>
          <p:cNvPr id="7" name="Группа 6" descr="Декоративный элемент">
            <a:extLst>
              <a:ext uri="{FF2B5EF4-FFF2-40B4-BE49-F238E27FC236}">
                <a16:creationId xmlns:a16="http://schemas.microsoft.com/office/drawing/2014/main" xmlns="" id="{F5325EDA-7343-463C-83EC-5D799E8B8195}"/>
              </a:ext>
            </a:extLst>
          </p:cNvPr>
          <p:cNvGrpSpPr/>
          <p:nvPr/>
        </p:nvGrpSpPr>
        <p:grpSpPr>
          <a:xfrm>
            <a:off x="9633284" y="15823"/>
            <a:ext cx="2558716" cy="6842178"/>
            <a:chOff x="9621170" y="0"/>
            <a:chExt cx="2570831" cy="6858001"/>
          </a:xfrm>
        </p:grpSpPr>
        <p:sp>
          <p:nvSpPr>
            <p:cNvPr id="8" name="Полилиния: Фигура 31">
              <a:extLst>
                <a:ext uri="{FF2B5EF4-FFF2-40B4-BE49-F238E27FC236}">
                  <a16:creationId xmlns:a16="http://schemas.microsoft.com/office/drawing/2014/main" xmlns="" id="{25DFF88D-A516-4508-BC03-10D68E4034CF}"/>
                </a:ext>
              </a:extLst>
            </p:cNvPr>
            <p:cNvSpPr/>
            <p:nvPr/>
          </p:nvSpPr>
          <p:spPr>
            <a:xfrm>
              <a:off x="9621170" y="0"/>
              <a:ext cx="2570831" cy="6858000"/>
            </a:xfrm>
            <a:custGeom>
              <a:avLst/>
              <a:gdLst>
                <a:gd name="connsiteX0" fmla="*/ 1649197 w 2570831"/>
                <a:gd name="connsiteY0" fmla="*/ 0 h 6858000"/>
                <a:gd name="connsiteX1" fmla="*/ 2570831 w 2570831"/>
                <a:gd name="connsiteY1" fmla="*/ 0 h 6858000"/>
                <a:gd name="connsiteX2" fmla="*/ 2570831 w 2570831"/>
                <a:gd name="connsiteY2" fmla="*/ 6858000 h 6858000"/>
                <a:gd name="connsiteX3" fmla="*/ 0 w 2570831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70831" h="6858000">
                  <a:moveTo>
                    <a:pt x="1649197" y="0"/>
                  </a:moveTo>
                  <a:lnTo>
                    <a:pt x="2570831" y="0"/>
                  </a:lnTo>
                  <a:lnTo>
                    <a:pt x="2570831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9" name="Полилиния: Фигура 29">
              <a:extLst>
                <a:ext uri="{FF2B5EF4-FFF2-40B4-BE49-F238E27FC236}">
                  <a16:creationId xmlns:a16="http://schemas.microsoft.com/office/drawing/2014/main" xmlns="" id="{F990A05A-2B0C-4EA2-8A33-D5A7D8C1BC4F}"/>
                </a:ext>
              </a:extLst>
            </p:cNvPr>
            <p:cNvSpPr/>
            <p:nvPr/>
          </p:nvSpPr>
          <p:spPr>
            <a:xfrm>
              <a:off x="9754598" y="0"/>
              <a:ext cx="2437402" cy="6858000"/>
            </a:xfrm>
            <a:custGeom>
              <a:avLst/>
              <a:gdLst>
                <a:gd name="connsiteX0" fmla="*/ 1649197 w 2437402"/>
                <a:gd name="connsiteY0" fmla="*/ 0 h 6858000"/>
                <a:gd name="connsiteX1" fmla="*/ 2437402 w 2437402"/>
                <a:gd name="connsiteY1" fmla="*/ 0 h 6858000"/>
                <a:gd name="connsiteX2" fmla="*/ 2437402 w 2437402"/>
                <a:gd name="connsiteY2" fmla="*/ 6858000 h 6858000"/>
                <a:gd name="connsiteX3" fmla="*/ 0 w 2437402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7402" h="6858000">
                  <a:moveTo>
                    <a:pt x="1649197" y="0"/>
                  </a:moveTo>
                  <a:lnTo>
                    <a:pt x="2437402" y="0"/>
                  </a:lnTo>
                  <a:lnTo>
                    <a:pt x="243740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2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10" name="Полилиния: Фигура 27">
              <a:extLst>
                <a:ext uri="{FF2B5EF4-FFF2-40B4-BE49-F238E27FC236}">
                  <a16:creationId xmlns:a16="http://schemas.microsoft.com/office/drawing/2014/main" xmlns="" id="{79BF84DA-56CC-4319-9B18-B6303F93EF5A}"/>
                </a:ext>
              </a:extLst>
            </p:cNvPr>
            <p:cNvSpPr/>
            <p:nvPr/>
          </p:nvSpPr>
          <p:spPr>
            <a:xfrm>
              <a:off x="10011320" y="0"/>
              <a:ext cx="2180680" cy="6858000"/>
            </a:xfrm>
            <a:custGeom>
              <a:avLst/>
              <a:gdLst>
                <a:gd name="connsiteX0" fmla="*/ 1649197 w 2180680"/>
                <a:gd name="connsiteY0" fmla="*/ 0 h 6858000"/>
                <a:gd name="connsiteX1" fmla="*/ 2180680 w 2180680"/>
                <a:gd name="connsiteY1" fmla="*/ 0 h 6858000"/>
                <a:gd name="connsiteX2" fmla="*/ 2180680 w 2180680"/>
                <a:gd name="connsiteY2" fmla="*/ 6858000 h 6858000"/>
                <a:gd name="connsiteX3" fmla="*/ 0 w 218068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80680" h="6858000">
                  <a:moveTo>
                    <a:pt x="1649197" y="0"/>
                  </a:moveTo>
                  <a:lnTo>
                    <a:pt x="2180680" y="0"/>
                  </a:lnTo>
                  <a:lnTo>
                    <a:pt x="2180680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3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11" name="Полилиния: Фигура 25">
              <a:extLst>
                <a:ext uri="{FF2B5EF4-FFF2-40B4-BE49-F238E27FC236}">
                  <a16:creationId xmlns:a16="http://schemas.microsoft.com/office/drawing/2014/main" xmlns="" id="{3FE4855B-D7C3-4EA7-8050-5BDDB9E3A78A}"/>
                </a:ext>
              </a:extLst>
            </p:cNvPr>
            <p:cNvSpPr/>
            <p:nvPr/>
          </p:nvSpPr>
          <p:spPr>
            <a:xfrm>
              <a:off x="10544156" y="5626"/>
              <a:ext cx="1647844" cy="6852374"/>
            </a:xfrm>
            <a:custGeom>
              <a:avLst/>
              <a:gdLst>
                <a:gd name="connsiteX0" fmla="*/ 1647844 w 1647844"/>
                <a:gd name="connsiteY0" fmla="*/ 0 h 6852374"/>
                <a:gd name="connsiteX1" fmla="*/ 1647844 w 1647844"/>
                <a:gd name="connsiteY1" fmla="*/ 6852374 h 6852374"/>
                <a:gd name="connsiteX2" fmla="*/ 0 w 1647844"/>
                <a:gd name="connsiteY2" fmla="*/ 6852374 h 68523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47844" h="6852374">
                  <a:moveTo>
                    <a:pt x="1647844" y="0"/>
                  </a:moveTo>
                  <a:lnTo>
                    <a:pt x="1647844" y="6852374"/>
                  </a:lnTo>
                  <a:lnTo>
                    <a:pt x="0" y="6852374"/>
                  </a:lnTo>
                  <a:close/>
                </a:path>
              </a:pathLst>
            </a:custGeom>
            <a:solidFill>
              <a:schemeClr val="accent1">
                <a:lumMod val="75000"/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12" name="Полилиния: Фигура 23">
              <a:extLst>
                <a:ext uri="{FF2B5EF4-FFF2-40B4-BE49-F238E27FC236}">
                  <a16:creationId xmlns:a16="http://schemas.microsoft.com/office/drawing/2014/main" xmlns="" id="{EC066EC5-6C2C-4006-B87D-E6C5CFDEF302}"/>
                </a:ext>
              </a:extLst>
            </p:cNvPr>
            <p:cNvSpPr/>
            <p:nvPr/>
          </p:nvSpPr>
          <p:spPr>
            <a:xfrm>
              <a:off x="10803086" y="1082358"/>
              <a:ext cx="1388914" cy="5775643"/>
            </a:xfrm>
            <a:custGeom>
              <a:avLst/>
              <a:gdLst>
                <a:gd name="connsiteX0" fmla="*/ 1388914 w 1388914"/>
                <a:gd name="connsiteY0" fmla="*/ 0 h 5775643"/>
                <a:gd name="connsiteX1" fmla="*/ 1388914 w 1388914"/>
                <a:gd name="connsiteY1" fmla="*/ 5775643 h 5775643"/>
                <a:gd name="connsiteX2" fmla="*/ 0 w 1388914"/>
                <a:gd name="connsiteY2" fmla="*/ 5775643 h 5775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88914" h="5775643">
                  <a:moveTo>
                    <a:pt x="1388914" y="0"/>
                  </a:moveTo>
                  <a:lnTo>
                    <a:pt x="1388914" y="5775643"/>
                  </a:lnTo>
                  <a:lnTo>
                    <a:pt x="0" y="5775643"/>
                  </a:lnTo>
                  <a:close/>
                </a:path>
              </a:pathLst>
            </a:custGeom>
            <a:solidFill>
              <a:schemeClr val="accent1">
                <a:lumMod val="75000"/>
                <a:alpha val="8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5823"/>
            <a:ext cx="3575512" cy="6842177"/>
          </a:xfrm>
          <a:prstGeom prst="rect">
            <a:avLst/>
          </a:prstGeom>
        </p:spPr>
      </p:pic>
      <p:sp>
        <p:nvSpPr>
          <p:cNvPr id="6" name="Полилиния: Фигура 10">
            <a:extLst>
              <a:ext uri="{FF2B5EF4-FFF2-40B4-BE49-F238E27FC236}">
                <a16:creationId xmlns:a16="http://schemas.microsoft.com/office/drawing/2014/main" xmlns="" id="{927C3783-B800-4093-BB0D-D5AEF08C3B59}"/>
              </a:ext>
            </a:extLst>
          </p:cNvPr>
          <p:cNvSpPr/>
          <p:nvPr/>
        </p:nvSpPr>
        <p:spPr>
          <a:xfrm>
            <a:off x="-108586" y="15823"/>
            <a:ext cx="5343531" cy="6661703"/>
          </a:xfrm>
          <a:custGeom>
            <a:avLst/>
            <a:gdLst>
              <a:gd name="connsiteX0" fmla="*/ 0 w 6208649"/>
              <a:gd name="connsiteY0" fmla="*/ 0 h 6858000"/>
              <a:gd name="connsiteX1" fmla="*/ 6208649 w 6208649"/>
              <a:gd name="connsiteY1" fmla="*/ 0 h 6858000"/>
              <a:gd name="connsiteX2" fmla="*/ 2737815 w 6208649"/>
              <a:gd name="connsiteY2" fmla="*/ 6858000 h 6858000"/>
              <a:gd name="connsiteX3" fmla="*/ 0 w 620864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08649" h="6858000">
                <a:moveTo>
                  <a:pt x="0" y="0"/>
                </a:moveTo>
                <a:lnTo>
                  <a:pt x="6208649" y="0"/>
                </a:lnTo>
                <a:lnTo>
                  <a:pt x="273781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0136">
            <a:off x="779459" y="157338"/>
            <a:ext cx="3480684" cy="207428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7649">
            <a:off x="2427565" y="2780353"/>
            <a:ext cx="3533444" cy="213119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64254">
            <a:off x="7409580" y="5515871"/>
            <a:ext cx="2893738" cy="172450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0136">
            <a:off x="9167521" y="1107043"/>
            <a:ext cx="1891347" cy="1127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898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0389" y="0"/>
            <a:ext cx="3661611" cy="687374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50252">
            <a:off x="9460251" y="767106"/>
            <a:ext cx="2732587" cy="16481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24128">
            <a:off x="1626909" y="4095871"/>
            <a:ext cx="1616587" cy="214214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674" y="1418570"/>
            <a:ext cx="6680973" cy="501072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41673">
            <a:off x="5523401" y="2505180"/>
            <a:ext cx="3089423" cy="186338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136853" y="444445"/>
            <a:ext cx="6179107" cy="768777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ru-RU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ИНСЦЕНИРУЕМ СКАЗКИ</a:t>
            </a:r>
            <a:endParaRPr lang="ru-RU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13" name="Полилиния: Фигура 10">
            <a:extLst>
              <a:ext uri="{FF2B5EF4-FFF2-40B4-BE49-F238E27FC236}">
                <a16:creationId xmlns:a16="http://schemas.microsoft.com/office/drawing/2014/main" xmlns="" id="{927C3783-B800-4093-BB0D-D5AEF08C3B59}"/>
              </a:ext>
            </a:extLst>
          </p:cNvPr>
          <p:cNvSpPr/>
          <p:nvPr/>
        </p:nvSpPr>
        <p:spPr>
          <a:xfrm>
            <a:off x="7425605" y="15742"/>
            <a:ext cx="6208649" cy="6858000"/>
          </a:xfrm>
          <a:custGeom>
            <a:avLst/>
            <a:gdLst>
              <a:gd name="connsiteX0" fmla="*/ 0 w 6208649"/>
              <a:gd name="connsiteY0" fmla="*/ 0 h 6858000"/>
              <a:gd name="connsiteX1" fmla="*/ 6208649 w 6208649"/>
              <a:gd name="connsiteY1" fmla="*/ 0 h 6858000"/>
              <a:gd name="connsiteX2" fmla="*/ 2737815 w 6208649"/>
              <a:gd name="connsiteY2" fmla="*/ 6858000 h 6858000"/>
              <a:gd name="connsiteX3" fmla="*/ 0 w 620864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08649" h="6858000">
                <a:moveTo>
                  <a:pt x="0" y="0"/>
                </a:moveTo>
                <a:lnTo>
                  <a:pt x="6208649" y="0"/>
                </a:lnTo>
                <a:lnTo>
                  <a:pt x="273781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5247" y="-743933"/>
            <a:ext cx="4255905" cy="2566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79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0824" y="0"/>
            <a:ext cx="358385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74931" y="314338"/>
            <a:ext cx="7346732" cy="1128208"/>
          </a:xfrm>
        </p:spPr>
        <p:txBody>
          <a:bodyPr>
            <a:prstTxWarp prst="textCanUp">
              <a:avLst/>
            </a:prstTxWarp>
            <a:normAutofit/>
          </a:bodyPr>
          <a:lstStyle/>
          <a:p>
            <a:r>
              <a:rPr lang="ru-RU" sz="2400" b="1" cap="none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У</a:t>
            </a:r>
            <a:r>
              <a:rPr lang="ru-RU" sz="2400" b="1" cap="none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крашаем платье кукле, </a:t>
            </a:r>
            <a:br>
              <a:rPr lang="ru-RU" sz="2400" b="1" cap="none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2400" b="1" cap="none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нагружаем грузовик</a:t>
            </a:r>
            <a:endParaRPr lang="ru-RU" sz="2400" b="1" cap="none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77525">
            <a:off x="6300127" y="2541529"/>
            <a:ext cx="2952442" cy="178076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901" y="1937146"/>
            <a:ext cx="6149782" cy="461233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89139">
            <a:off x="7342510" y="4802297"/>
            <a:ext cx="3467599" cy="2091481"/>
          </a:xfrm>
          <a:prstGeom prst="rect">
            <a:avLst/>
          </a:prstGeom>
        </p:spPr>
      </p:pic>
      <p:sp>
        <p:nvSpPr>
          <p:cNvPr id="10" name="Полилиния: Фигура 10">
            <a:extLst>
              <a:ext uri="{FF2B5EF4-FFF2-40B4-BE49-F238E27FC236}">
                <a16:creationId xmlns:a16="http://schemas.microsoft.com/office/drawing/2014/main" xmlns="" id="{927C3783-B800-4093-BB0D-D5AEF08C3B59}"/>
              </a:ext>
            </a:extLst>
          </p:cNvPr>
          <p:cNvSpPr/>
          <p:nvPr/>
        </p:nvSpPr>
        <p:spPr>
          <a:xfrm>
            <a:off x="-94581" y="37646"/>
            <a:ext cx="6208649" cy="6858000"/>
          </a:xfrm>
          <a:custGeom>
            <a:avLst/>
            <a:gdLst>
              <a:gd name="connsiteX0" fmla="*/ 0 w 6208649"/>
              <a:gd name="connsiteY0" fmla="*/ 0 h 6858000"/>
              <a:gd name="connsiteX1" fmla="*/ 6208649 w 6208649"/>
              <a:gd name="connsiteY1" fmla="*/ 0 h 6858000"/>
              <a:gd name="connsiteX2" fmla="*/ 2737815 w 6208649"/>
              <a:gd name="connsiteY2" fmla="*/ 6858000 h 6858000"/>
              <a:gd name="connsiteX3" fmla="*/ 0 w 620864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08649" h="6858000">
                <a:moveTo>
                  <a:pt x="0" y="0"/>
                </a:moveTo>
                <a:lnTo>
                  <a:pt x="6208649" y="0"/>
                </a:lnTo>
                <a:lnTo>
                  <a:pt x="273781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325" y="1900673"/>
            <a:ext cx="4025451" cy="242794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2319">
            <a:off x="1598084" y="5190732"/>
            <a:ext cx="2397858" cy="1574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10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0782" y="2362005"/>
            <a:ext cx="3665727" cy="435697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6148" y="425116"/>
            <a:ext cx="5775157" cy="636669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СОБИРАЕМ ПАЗЗЛЫ</a:t>
            </a:r>
            <a:endParaRPr lang="ru-RU" sz="28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7022" y="0"/>
            <a:ext cx="3832411" cy="6858000"/>
          </a:xfrm>
          <a:prstGeom prst="rect">
            <a:avLst/>
          </a:prstGeom>
        </p:spPr>
      </p:pic>
      <p:sp>
        <p:nvSpPr>
          <p:cNvPr id="8" name="Полилиния: Фигура 10">
            <a:extLst>
              <a:ext uri="{FF2B5EF4-FFF2-40B4-BE49-F238E27FC236}">
                <a16:creationId xmlns:a16="http://schemas.microsoft.com/office/drawing/2014/main" xmlns="" id="{927C3783-B800-4093-BB0D-D5AEF08C3B59}"/>
              </a:ext>
            </a:extLst>
          </p:cNvPr>
          <p:cNvSpPr/>
          <p:nvPr/>
        </p:nvSpPr>
        <p:spPr>
          <a:xfrm>
            <a:off x="8170363" y="0"/>
            <a:ext cx="4971616" cy="6858000"/>
          </a:xfrm>
          <a:custGeom>
            <a:avLst/>
            <a:gdLst>
              <a:gd name="connsiteX0" fmla="*/ 0 w 6208649"/>
              <a:gd name="connsiteY0" fmla="*/ 0 h 6858000"/>
              <a:gd name="connsiteX1" fmla="*/ 6208649 w 6208649"/>
              <a:gd name="connsiteY1" fmla="*/ 0 h 6858000"/>
              <a:gd name="connsiteX2" fmla="*/ 2737815 w 6208649"/>
              <a:gd name="connsiteY2" fmla="*/ 6858000 h 6858000"/>
              <a:gd name="connsiteX3" fmla="*/ 0 w 620864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08649" h="6858000">
                <a:moveTo>
                  <a:pt x="0" y="0"/>
                </a:moveTo>
                <a:lnTo>
                  <a:pt x="6208649" y="0"/>
                </a:lnTo>
                <a:lnTo>
                  <a:pt x="273781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45" y="1598222"/>
            <a:ext cx="3850730" cy="36615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39634">
            <a:off x="-318556" y="3224463"/>
            <a:ext cx="3071979" cy="185286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56922">
            <a:off x="9651594" y="4173618"/>
            <a:ext cx="3071979" cy="232309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00147">
            <a:off x="648363" y="4972826"/>
            <a:ext cx="3787015" cy="228413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00147">
            <a:off x="3339476" y="3909851"/>
            <a:ext cx="1556704" cy="93892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47318">
            <a:off x="5496965" y="1156172"/>
            <a:ext cx="4552773" cy="274600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424990" y="1275347"/>
            <a:ext cx="8638674" cy="626007"/>
          </a:xfrm>
          <a:prstGeom prst="rect">
            <a:avLst/>
          </a:prstGeom>
          <a:noFill/>
        </p:spPr>
        <p:txBody>
          <a:bodyPr wrap="square" rtlCol="0">
            <a:prstTxWarp prst="textWave1">
              <a:avLst/>
            </a:prstTxWarp>
            <a:spAutoFit/>
          </a:bodyPr>
          <a:lstStyle/>
          <a:p>
            <a:r>
              <a:rPr lang="ru-RU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ФОРМИРУЕМ МАТЕМАТИЧЕСКИЕ ПРЕДСТАВЛЕНИЯ</a:t>
            </a:r>
            <a:endParaRPr lang="ru-RU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806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51527">
            <a:off x="4186692" y="1489181"/>
            <a:ext cx="3944312" cy="237901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83723" y="127607"/>
            <a:ext cx="7709339" cy="646331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МАГНИТНЫЙ КОНСТРУКТОР</a:t>
            </a:r>
            <a:endParaRPr lang="ru-RU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269" y="997925"/>
            <a:ext cx="4498660" cy="555913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871"/>
            <a:ext cx="2935705" cy="6982871"/>
          </a:xfrm>
          <a:prstGeom prst="rect">
            <a:avLst/>
          </a:prstGeom>
        </p:spPr>
      </p:pic>
      <p:sp>
        <p:nvSpPr>
          <p:cNvPr id="10" name="Полилиния: Фигура 10">
            <a:extLst>
              <a:ext uri="{FF2B5EF4-FFF2-40B4-BE49-F238E27FC236}">
                <a16:creationId xmlns:a16="http://schemas.microsoft.com/office/drawing/2014/main" xmlns="" id="{927C3783-B800-4093-BB0D-D5AEF08C3B59}"/>
              </a:ext>
            </a:extLst>
          </p:cNvPr>
          <p:cNvSpPr/>
          <p:nvPr/>
        </p:nvSpPr>
        <p:spPr>
          <a:xfrm>
            <a:off x="-40368" y="0"/>
            <a:ext cx="5334263" cy="6605522"/>
          </a:xfrm>
          <a:custGeom>
            <a:avLst/>
            <a:gdLst>
              <a:gd name="connsiteX0" fmla="*/ 0 w 6208649"/>
              <a:gd name="connsiteY0" fmla="*/ 0 h 6858000"/>
              <a:gd name="connsiteX1" fmla="*/ 6208649 w 6208649"/>
              <a:gd name="connsiteY1" fmla="*/ 0 h 6858000"/>
              <a:gd name="connsiteX2" fmla="*/ 2737815 w 6208649"/>
              <a:gd name="connsiteY2" fmla="*/ 6858000 h 6858000"/>
              <a:gd name="connsiteX3" fmla="*/ 0 w 620864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08649" h="6858000">
                <a:moveTo>
                  <a:pt x="0" y="0"/>
                </a:moveTo>
                <a:lnTo>
                  <a:pt x="6208649" y="0"/>
                </a:lnTo>
                <a:lnTo>
                  <a:pt x="273781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3901">
            <a:off x="3086054" y="1815579"/>
            <a:ext cx="2844322" cy="17155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16132">
            <a:off x="1044100" y="4651468"/>
            <a:ext cx="2953701" cy="178152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99087">
            <a:off x="7470643" y="2523064"/>
            <a:ext cx="3452070" cy="2082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114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644" y="0"/>
            <a:ext cx="4808356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951" y="1805420"/>
            <a:ext cx="5014156" cy="4368620"/>
          </a:xfrm>
          <a:prstGeom prst="rect">
            <a:avLst/>
          </a:prstGeom>
        </p:spPr>
      </p:pic>
      <p:sp>
        <p:nvSpPr>
          <p:cNvPr id="4" name="Полилиния: Фигура 10">
            <a:extLst>
              <a:ext uri="{FF2B5EF4-FFF2-40B4-BE49-F238E27FC236}">
                <a16:creationId xmlns:a16="http://schemas.microsoft.com/office/drawing/2014/main" xmlns="" id="{927C3783-B800-4093-BB0D-D5AEF08C3B59}"/>
              </a:ext>
            </a:extLst>
          </p:cNvPr>
          <p:cNvSpPr/>
          <p:nvPr/>
        </p:nvSpPr>
        <p:spPr>
          <a:xfrm>
            <a:off x="6753726" y="0"/>
            <a:ext cx="5197643" cy="6858000"/>
          </a:xfrm>
          <a:custGeom>
            <a:avLst/>
            <a:gdLst>
              <a:gd name="connsiteX0" fmla="*/ 0 w 6208649"/>
              <a:gd name="connsiteY0" fmla="*/ 0 h 6858000"/>
              <a:gd name="connsiteX1" fmla="*/ 6208649 w 6208649"/>
              <a:gd name="connsiteY1" fmla="*/ 0 h 6858000"/>
              <a:gd name="connsiteX2" fmla="*/ 2737815 w 6208649"/>
              <a:gd name="connsiteY2" fmla="*/ 6858000 h 6858000"/>
              <a:gd name="connsiteX3" fmla="*/ 0 w 620864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08649" h="6858000">
                <a:moveTo>
                  <a:pt x="0" y="0"/>
                </a:moveTo>
                <a:lnTo>
                  <a:pt x="6208649" y="0"/>
                </a:lnTo>
                <a:lnTo>
                  <a:pt x="273781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221827" y="386255"/>
            <a:ext cx="7015655" cy="772511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pPr algn="ctr"/>
            <a:r>
              <a:rPr lang="ru-RU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МАГНИТНЫЕ ЧУДИКИ</a:t>
            </a:r>
            <a:endParaRPr lang="ru-RU" sz="4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05118">
            <a:off x="963683" y="5183544"/>
            <a:ext cx="3284412" cy="198099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8999">
            <a:off x="5656434" y="875763"/>
            <a:ext cx="3284412" cy="198099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54741">
            <a:off x="8658431" y="1033776"/>
            <a:ext cx="2760452" cy="1664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4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90" y="436546"/>
            <a:ext cx="6526061" cy="1410263"/>
          </a:xfrm>
        </p:spPr>
        <p:txBody>
          <a:bodyPr>
            <a:prstTxWarp prst="textWave1">
              <a:avLst/>
            </a:prstTxWarp>
            <a:normAutofit/>
          </a:bodyPr>
          <a:lstStyle/>
          <a:p>
            <a:r>
              <a:rPr lang="ru-RU" b="1" cap="none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размещение магнитов </a:t>
            </a:r>
            <a:r>
              <a:rPr lang="ru-RU" b="1" cap="none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в замкнутом пространстве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80334" y="1082532"/>
            <a:ext cx="4522950" cy="60306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69185">
            <a:off x="8715722" y="858470"/>
            <a:ext cx="3239573" cy="195577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2262" y="0"/>
            <a:ext cx="3299738" cy="7082362"/>
          </a:xfrm>
          <a:prstGeom prst="rect">
            <a:avLst/>
          </a:prstGeom>
        </p:spPr>
      </p:pic>
      <p:sp>
        <p:nvSpPr>
          <p:cNvPr id="9" name="Полилиния: Фигура 10">
            <a:extLst>
              <a:ext uri="{FF2B5EF4-FFF2-40B4-BE49-F238E27FC236}">
                <a16:creationId xmlns:a16="http://schemas.microsoft.com/office/drawing/2014/main" xmlns="" id="{927C3783-B800-4093-BB0D-D5AEF08C3B59}"/>
              </a:ext>
            </a:extLst>
          </p:cNvPr>
          <p:cNvSpPr/>
          <p:nvPr/>
        </p:nvSpPr>
        <p:spPr>
          <a:xfrm>
            <a:off x="7843878" y="30490"/>
            <a:ext cx="5033211" cy="6827510"/>
          </a:xfrm>
          <a:custGeom>
            <a:avLst/>
            <a:gdLst>
              <a:gd name="connsiteX0" fmla="*/ 0 w 6208649"/>
              <a:gd name="connsiteY0" fmla="*/ 0 h 6858000"/>
              <a:gd name="connsiteX1" fmla="*/ 6208649 w 6208649"/>
              <a:gd name="connsiteY1" fmla="*/ 0 h 6858000"/>
              <a:gd name="connsiteX2" fmla="*/ 2737815 w 6208649"/>
              <a:gd name="connsiteY2" fmla="*/ 6858000 h 6858000"/>
              <a:gd name="connsiteX3" fmla="*/ 0 w 620864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08649" h="6858000">
                <a:moveTo>
                  <a:pt x="0" y="0"/>
                </a:moveTo>
                <a:lnTo>
                  <a:pt x="6208649" y="0"/>
                </a:lnTo>
                <a:lnTo>
                  <a:pt x="273781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6793">
            <a:off x="6248478" y="976607"/>
            <a:ext cx="3190800" cy="192633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91642">
            <a:off x="8034686" y="4257255"/>
            <a:ext cx="3190800" cy="192633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91642">
            <a:off x="1034494" y="4427869"/>
            <a:ext cx="2328663" cy="1405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700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4969" y="3818424"/>
            <a:ext cx="3343834" cy="280696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137" y="998843"/>
            <a:ext cx="3494465" cy="2620849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302285" cy="6858000"/>
          </a:xfrm>
          <a:prstGeom prst="rect">
            <a:avLst/>
          </a:prstGeom>
        </p:spPr>
      </p:pic>
      <p:sp>
        <p:nvSpPr>
          <p:cNvPr id="3" name="Полилиния: Фигура 10">
            <a:extLst>
              <a:ext uri="{FF2B5EF4-FFF2-40B4-BE49-F238E27FC236}">
                <a16:creationId xmlns:a16="http://schemas.microsoft.com/office/drawing/2014/main" xmlns="" id="{927C3783-B800-4093-BB0D-D5AEF08C3B59}"/>
              </a:ext>
            </a:extLst>
          </p:cNvPr>
          <p:cNvSpPr/>
          <p:nvPr/>
        </p:nvSpPr>
        <p:spPr>
          <a:xfrm>
            <a:off x="1" y="0"/>
            <a:ext cx="4835120" cy="6771503"/>
          </a:xfrm>
          <a:custGeom>
            <a:avLst/>
            <a:gdLst>
              <a:gd name="connsiteX0" fmla="*/ 0 w 6208649"/>
              <a:gd name="connsiteY0" fmla="*/ 0 h 6858000"/>
              <a:gd name="connsiteX1" fmla="*/ 6208649 w 6208649"/>
              <a:gd name="connsiteY1" fmla="*/ 0 h 6858000"/>
              <a:gd name="connsiteX2" fmla="*/ 2737815 w 6208649"/>
              <a:gd name="connsiteY2" fmla="*/ 6858000 h 6858000"/>
              <a:gd name="connsiteX3" fmla="*/ 0 w 620864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08649" h="6858000">
                <a:moveTo>
                  <a:pt x="0" y="0"/>
                </a:moveTo>
                <a:lnTo>
                  <a:pt x="6208649" y="0"/>
                </a:lnTo>
                <a:lnTo>
                  <a:pt x="273781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5539783" y="181304"/>
            <a:ext cx="4614223" cy="570356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ИГРА «ТРУБОЧКИ»</a:t>
            </a:r>
            <a:endParaRPr lang="ru-RU" sz="32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grpSp>
        <p:nvGrpSpPr>
          <p:cNvPr id="5" name="Группа 4" descr="Декоративный элемент">
            <a:extLst>
              <a:ext uri="{FF2B5EF4-FFF2-40B4-BE49-F238E27FC236}">
                <a16:creationId xmlns:a16="http://schemas.microsoft.com/office/drawing/2014/main" xmlns="" id="{F5325EDA-7343-463C-83EC-5D799E8B8195}"/>
              </a:ext>
            </a:extLst>
          </p:cNvPr>
          <p:cNvGrpSpPr/>
          <p:nvPr/>
        </p:nvGrpSpPr>
        <p:grpSpPr>
          <a:xfrm>
            <a:off x="9621169" y="0"/>
            <a:ext cx="2570831" cy="8152679"/>
            <a:chOff x="9621170" y="0"/>
            <a:chExt cx="2570831" cy="8152679"/>
          </a:xfrm>
        </p:grpSpPr>
        <p:sp>
          <p:nvSpPr>
            <p:cNvPr id="6" name="Полилиния: Фигура 31">
              <a:extLst>
                <a:ext uri="{FF2B5EF4-FFF2-40B4-BE49-F238E27FC236}">
                  <a16:creationId xmlns:a16="http://schemas.microsoft.com/office/drawing/2014/main" xmlns="" id="{25DFF88D-A516-4508-BC03-10D68E4034CF}"/>
                </a:ext>
              </a:extLst>
            </p:cNvPr>
            <p:cNvSpPr/>
            <p:nvPr/>
          </p:nvSpPr>
          <p:spPr>
            <a:xfrm>
              <a:off x="9621170" y="0"/>
              <a:ext cx="2570831" cy="6858000"/>
            </a:xfrm>
            <a:custGeom>
              <a:avLst/>
              <a:gdLst>
                <a:gd name="connsiteX0" fmla="*/ 1649197 w 2570831"/>
                <a:gd name="connsiteY0" fmla="*/ 0 h 6858000"/>
                <a:gd name="connsiteX1" fmla="*/ 2570831 w 2570831"/>
                <a:gd name="connsiteY1" fmla="*/ 0 h 6858000"/>
                <a:gd name="connsiteX2" fmla="*/ 2570831 w 2570831"/>
                <a:gd name="connsiteY2" fmla="*/ 6858000 h 6858000"/>
                <a:gd name="connsiteX3" fmla="*/ 0 w 2570831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70831" h="6858000">
                  <a:moveTo>
                    <a:pt x="1649197" y="0"/>
                  </a:moveTo>
                  <a:lnTo>
                    <a:pt x="2570831" y="0"/>
                  </a:lnTo>
                  <a:lnTo>
                    <a:pt x="2570831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7" name="Полилиния: Фигура 29">
              <a:extLst>
                <a:ext uri="{FF2B5EF4-FFF2-40B4-BE49-F238E27FC236}">
                  <a16:creationId xmlns:a16="http://schemas.microsoft.com/office/drawing/2014/main" xmlns="" id="{F990A05A-2B0C-4EA2-8A33-D5A7D8C1BC4F}"/>
                </a:ext>
              </a:extLst>
            </p:cNvPr>
            <p:cNvSpPr/>
            <p:nvPr/>
          </p:nvSpPr>
          <p:spPr>
            <a:xfrm>
              <a:off x="9754598" y="0"/>
              <a:ext cx="2437402" cy="6858000"/>
            </a:xfrm>
            <a:custGeom>
              <a:avLst/>
              <a:gdLst>
                <a:gd name="connsiteX0" fmla="*/ 1649197 w 2437402"/>
                <a:gd name="connsiteY0" fmla="*/ 0 h 6858000"/>
                <a:gd name="connsiteX1" fmla="*/ 2437402 w 2437402"/>
                <a:gd name="connsiteY1" fmla="*/ 0 h 6858000"/>
                <a:gd name="connsiteX2" fmla="*/ 2437402 w 2437402"/>
                <a:gd name="connsiteY2" fmla="*/ 6858000 h 6858000"/>
                <a:gd name="connsiteX3" fmla="*/ 0 w 2437402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7402" h="6858000">
                  <a:moveTo>
                    <a:pt x="1649197" y="0"/>
                  </a:moveTo>
                  <a:lnTo>
                    <a:pt x="2437402" y="0"/>
                  </a:lnTo>
                  <a:lnTo>
                    <a:pt x="243740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2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8" name="Полилиния: Фигура 27">
              <a:extLst>
                <a:ext uri="{FF2B5EF4-FFF2-40B4-BE49-F238E27FC236}">
                  <a16:creationId xmlns:a16="http://schemas.microsoft.com/office/drawing/2014/main" xmlns="" id="{79BF84DA-56CC-4319-9B18-B6303F93EF5A}"/>
                </a:ext>
              </a:extLst>
            </p:cNvPr>
            <p:cNvSpPr/>
            <p:nvPr/>
          </p:nvSpPr>
          <p:spPr>
            <a:xfrm>
              <a:off x="10011320" y="0"/>
              <a:ext cx="2180680" cy="6858000"/>
            </a:xfrm>
            <a:custGeom>
              <a:avLst/>
              <a:gdLst>
                <a:gd name="connsiteX0" fmla="*/ 1649197 w 2180680"/>
                <a:gd name="connsiteY0" fmla="*/ 0 h 6858000"/>
                <a:gd name="connsiteX1" fmla="*/ 2180680 w 2180680"/>
                <a:gd name="connsiteY1" fmla="*/ 0 h 6858000"/>
                <a:gd name="connsiteX2" fmla="*/ 2180680 w 2180680"/>
                <a:gd name="connsiteY2" fmla="*/ 6858000 h 6858000"/>
                <a:gd name="connsiteX3" fmla="*/ 0 w 218068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80680" h="6858000">
                  <a:moveTo>
                    <a:pt x="1649197" y="0"/>
                  </a:moveTo>
                  <a:lnTo>
                    <a:pt x="2180680" y="0"/>
                  </a:lnTo>
                  <a:lnTo>
                    <a:pt x="2180680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3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9" name="Полилиния: Фигура 25">
              <a:extLst>
                <a:ext uri="{FF2B5EF4-FFF2-40B4-BE49-F238E27FC236}">
                  <a16:creationId xmlns:a16="http://schemas.microsoft.com/office/drawing/2014/main" xmlns="" id="{3FE4855B-D7C3-4EA7-8050-5BDDB9E3A78A}"/>
                </a:ext>
              </a:extLst>
            </p:cNvPr>
            <p:cNvSpPr/>
            <p:nvPr/>
          </p:nvSpPr>
          <p:spPr>
            <a:xfrm>
              <a:off x="10715982" y="0"/>
              <a:ext cx="1100364" cy="8152679"/>
            </a:xfrm>
            <a:custGeom>
              <a:avLst/>
              <a:gdLst>
                <a:gd name="connsiteX0" fmla="*/ 1647844 w 1647844"/>
                <a:gd name="connsiteY0" fmla="*/ 0 h 6852374"/>
                <a:gd name="connsiteX1" fmla="*/ 1647844 w 1647844"/>
                <a:gd name="connsiteY1" fmla="*/ 6852374 h 6852374"/>
                <a:gd name="connsiteX2" fmla="*/ 0 w 1647844"/>
                <a:gd name="connsiteY2" fmla="*/ 6852374 h 68523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47844" h="6852374">
                  <a:moveTo>
                    <a:pt x="1647844" y="0"/>
                  </a:moveTo>
                  <a:lnTo>
                    <a:pt x="1647844" y="6852374"/>
                  </a:lnTo>
                  <a:lnTo>
                    <a:pt x="0" y="6852374"/>
                  </a:lnTo>
                  <a:close/>
                </a:path>
              </a:pathLst>
            </a:custGeom>
            <a:solidFill>
              <a:schemeClr val="accent1">
                <a:lumMod val="75000"/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10" name="Полилиния: Фигура 23">
              <a:extLst>
                <a:ext uri="{FF2B5EF4-FFF2-40B4-BE49-F238E27FC236}">
                  <a16:creationId xmlns:a16="http://schemas.microsoft.com/office/drawing/2014/main" xmlns="" id="{EC066EC5-6C2C-4006-B87D-E6C5CFDEF302}"/>
                </a:ext>
              </a:extLst>
            </p:cNvPr>
            <p:cNvSpPr/>
            <p:nvPr/>
          </p:nvSpPr>
          <p:spPr>
            <a:xfrm>
              <a:off x="10803087" y="930603"/>
              <a:ext cx="1388914" cy="5775643"/>
            </a:xfrm>
            <a:custGeom>
              <a:avLst/>
              <a:gdLst>
                <a:gd name="connsiteX0" fmla="*/ 1388914 w 1388914"/>
                <a:gd name="connsiteY0" fmla="*/ 0 h 5775643"/>
                <a:gd name="connsiteX1" fmla="*/ 1388914 w 1388914"/>
                <a:gd name="connsiteY1" fmla="*/ 5775643 h 5775643"/>
                <a:gd name="connsiteX2" fmla="*/ 0 w 1388914"/>
                <a:gd name="connsiteY2" fmla="*/ 5775643 h 5775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88914" h="5775643">
                  <a:moveTo>
                    <a:pt x="1388914" y="0"/>
                  </a:moveTo>
                  <a:lnTo>
                    <a:pt x="1388914" y="5775643"/>
                  </a:lnTo>
                  <a:lnTo>
                    <a:pt x="0" y="5775643"/>
                  </a:lnTo>
                  <a:close/>
                </a:path>
              </a:pathLst>
            </a:custGeom>
            <a:solidFill>
              <a:schemeClr val="accent1">
                <a:lumMod val="75000"/>
                <a:alpha val="8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</p:grpSp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8820">
            <a:off x="1462731" y="752748"/>
            <a:ext cx="3023733" cy="182376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99160">
            <a:off x="3061279" y="3026105"/>
            <a:ext cx="2627276" cy="158464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629157">
            <a:off x="6860139" y="812765"/>
            <a:ext cx="2278584" cy="137432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20083">
            <a:off x="8457181" y="4076095"/>
            <a:ext cx="2017141" cy="121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019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5829" y="0"/>
            <a:ext cx="4066171" cy="679209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65508" y="75807"/>
            <a:ext cx="10924674" cy="946484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ЭТО МЕТАЛЛ, СПОСОБНЫЙ ТВОРИТЬ</a:t>
            </a:r>
            <a:endParaRPr lang="ru-RU" sz="28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91" y="2151410"/>
            <a:ext cx="6379041" cy="34456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997" y="1076175"/>
            <a:ext cx="3714985" cy="2240692"/>
          </a:xfrm>
          <a:prstGeom prst="rect">
            <a:avLst/>
          </a:prstGeom>
        </p:spPr>
      </p:pic>
      <p:sp>
        <p:nvSpPr>
          <p:cNvPr id="5" name="Полилиния: Фигура 10">
            <a:extLst>
              <a:ext uri="{FF2B5EF4-FFF2-40B4-BE49-F238E27FC236}">
                <a16:creationId xmlns:a16="http://schemas.microsoft.com/office/drawing/2014/main" xmlns="" id="{927C3783-B800-4093-BB0D-D5AEF08C3B59}"/>
              </a:ext>
            </a:extLst>
          </p:cNvPr>
          <p:cNvSpPr/>
          <p:nvPr/>
        </p:nvSpPr>
        <p:spPr>
          <a:xfrm>
            <a:off x="7399746" y="1581449"/>
            <a:ext cx="4913334" cy="6858000"/>
          </a:xfrm>
          <a:custGeom>
            <a:avLst/>
            <a:gdLst>
              <a:gd name="connsiteX0" fmla="*/ 0 w 6208649"/>
              <a:gd name="connsiteY0" fmla="*/ 0 h 6858000"/>
              <a:gd name="connsiteX1" fmla="*/ 6208649 w 6208649"/>
              <a:gd name="connsiteY1" fmla="*/ 0 h 6858000"/>
              <a:gd name="connsiteX2" fmla="*/ 2737815 w 6208649"/>
              <a:gd name="connsiteY2" fmla="*/ 6858000 h 6858000"/>
              <a:gd name="connsiteX3" fmla="*/ 0 w 620864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08649" h="6858000">
                <a:moveTo>
                  <a:pt x="0" y="0"/>
                </a:moveTo>
                <a:lnTo>
                  <a:pt x="6208649" y="0"/>
                </a:lnTo>
                <a:lnTo>
                  <a:pt x="273781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47544">
            <a:off x="90103" y="4821755"/>
            <a:ext cx="2961365" cy="178614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68732">
            <a:off x="3460276" y="5047937"/>
            <a:ext cx="3139337" cy="189349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68732">
            <a:off x="7213310" y="2686694"/>
            <a:ext cx="3139337" cy="189349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96158" y="1174691"/>
            <a:ext cx="3878317" cy="735621"/>
          </a:xfrm>
          <a:prstGeom prst="rect">
            <a:avLst/>
          </a:prstGeom>
          <a:noFill/>
        </p:spPr>
        <p:txBody>
          <a:bodyPr wrap="square" rtlCol="0">
            <a:prstTxWarp prst="textWave1">
              <a:avLst/>
            </a:prstTxWarp>
            <a:spAutoFit/>
          </a:bodyPr>
          <a:lstStyle/>
          <a:p>
            <a:pPr algn="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 ЧУДЕСА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3028217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159" y="0"/>
            <a:ext cx="4302842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838" y="1206283"/>
            <a:ext cx="6234836" cy="538390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899" y="3104147"/>
            <a:ext cx="4273501" cy="257756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05080">
            <a:off x="-311815" y="290187"/>
            <a:ext cx="2833008" cy="170872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92446" y="395075"/>
            <a:ext cx="5250037" cy="639641"/>
          </a:xfrm>
          <a:prstGeom prst="rect">
            <a:avLst/>
          </a:prstGeom>
        </p:spPr>
        <p:txBody>
          <a:bodyPr wrap="square">
            <a:prstTxWarp prst="textWave1">
              <a:avLst/>
            </a:prstTxWarp>
            <a:spAutoFit/>
          </a:bodyPr>
          <a:lstStyle/>
          <a:p>
            <a:r>
              <a:rPr lang="ru-RU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ЭКСПЕРИМЕНТ!</a:t>
            </a:r>
            <a:endParaRPr lang="ru-RU" sz="40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40898">
            <a:off x="-435069" y="4285994"/>
            <a:ext cx="4273501" cy="257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192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79032" y="187892"/>
            <a:ext cx="7026442" cy="707886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pPr algn="ctr"/>
            <a:r>
              <a:rPr lang="ru-RU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МАГНИТНЫЙ МАЯТНИК</a:t>
            </a:r>
            <a:endParaRPr lang="ru-RU" sz="40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3" name="магнитный маятник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07764" y="1089764"/>
            <a:ext cx="8847679" cy="486622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2582" y="3845489"/>
            <a:ext cx="4388820" cy="264711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23841">
            <a:off x="46847" y="4734838"/>
            <a:ext cx="2914311" cy="1757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958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14956" cy="6858000"/>
          </a:xfrm>
          <a:prstGeom prst="rect">
            <a:avLst/>
          </a:prstGeom>
        </p:spPr>
      </p:pic>
      <p:sp>
        <p:nvSpPr>
          <p:cNvPr id="5" name="Полилиния: Фигура 10">
            <a:extLst>
              <a:ext uri="{FF2B5EF4-FFF2-40B4-BE49-F238E27FC236}">
                <a16:creationId xmlns:a16="http://schemas.microsoft.com/office/drawing/2014/main" xmlns="" id="{927C3783-B800-4093-BB0D-D5AEF08C3B59}"/>
              </a:ext>
            </a:extLst>
          </p:cNvPr>
          <p:cNvSpPr/>
          <p:nvPr/>
        </p:nvSpPr>
        <p:spPr>
          <a:xfrm>
            <a:off x="0" y="0"/>
            <a:ext cx="6208649" cy="6858000"/>
          </a:xfrm>
          <a:custGeom>
            <a:avLst/>
            <a:gdLst>
              <a:gd name="connsiteX0" fmla="*/ 0 w 6208649"/>
              <a:gd name="connsiteY0" fmla="*/ 0 h 6858000"/>
              <a:gd name="connsiteX1" fmla="*/ 6208649 w 6208649"/>
              <a:gd name="connsiteY1" fmla="*/ 0 h 6858000"/>
              <a:gd name="connsiteX2" fmla="*/ 2737815 w 6208649"/>
              <a:gd name="connsiteY2" fmla="*/ 6858000 h 6858000"/>
              <a:gd name="connsiteX3" fmla="*/ 0 w 620864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08649" h="6858000">
                <a:moveTo>
                  <a:pt x="0" y="0"/>
                </a:moveTo>
                <a:lnTo>
                  <a:pt x="6208649" y="0"/>
                </a:lnTo>
                <a:lnTo>
                  <a:pt x="273781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298" y="984233"/>
            <a:ext cx="6101663" cy="554379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29744">
            <a:off x="4127511" y="873980"/>
            <a:ext cx="3042220" cy="183491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36991">
            <a:off x="5873569" y="5351620"/>
            <a:ext cx="3042220" cy="183491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04007">
            <a:off x="6231911" y="933942"/>
            <a:ext cx="3042220" cy="183491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44966" y="214182"/>
            <a:ext cx="5927834" cy="584775"/>
          </a:xfrm>
          <a:prstGeom prst="rect">
            <a:avLst/>
          </a:prstGeom>
          <a:noFill/>
        </p:spPr>
        <p:txBody>
          <a:bodyPr wrap="square" rtlCol="0">
            <a:prstTxWarp prst="textWave1">
              <a:avLst/>
            </a:prstTxWarp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ПРИТЯНЕТ/НЕ ПРИТЯНЕТ</a:t>
            </a:r>
            <a:endParaRPr lang="ru-RU" sz="32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36991">
            <a:off x="-107941" y="2517996"/>
            <a:ext cx="3020824" cy="1822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0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0400" y="1"/>
            <a:ext cx="4261600" cy="6857999"/>
          </a:xfrm>
          <a:prstGeom prst="rect">
            <a:avLst/>
          </a:prstGeom>
        </p:spPr>
      </p:pic>
      <p:grpSp>
        <p:nvGrpSpPr>
          <p:cNvPr id="5" name="Группа 4" descr="Декоративный элемент">
            <a:extLst>
              <a:ext uri="{FF2B5EF4-FFF2-40B4-BE49-F238E27FC236}">
                <a16:creationId xmlns:a16="http://schemas.microsoft.com/office/drawing/2014/main" xmlns="" id="{F5325EDA-7343-463C-83EC-5D799E8B8195}"/>
              </a:ext>
            </a:extLst>
          </p:cNvPr>
          <p:cNvGrpSpPr/>
          <p:nvPr/>
        </p:nvGrpSpPr>
        <p:grpSpPr>
          <a:xfrm>
            <a:off x="9782755" y="-1"/>
            <a:ext cx="2570831" cy="6858001"/>
            <a:chOff x="9621170" y="0"/>
            <a:chExt cx="2570831" cy="6858001"/>
          </a:xfrm>
        </p:grpSpPr>
        <p:sp>
          <p:nvSpPr>
            <p:cNvPr id="6" name="Полилиния: Фигура 31">
              <a:extLst>
                <a:ext uri="{FF2B5EF4-FFF2-40B4-BE49-F238E27FC236}">
                  <a16:creationId xmlns:a16="http://schemas.microsoft.com/office/drawing/2014/main" xmlns="" id="{25DFF88D-A516-4508-BC03-10D68E4034CF}"/>
                </a:ext>
              </a:extLst>
            </p:cNvPr>
            <p:cNvSpPr/>
            <p:nvPr/>
          </p:nvSpPr>
          <p:spPr>
            <a:xfrm>
              <a:off x="9621170" y="0"/>
              <a:ext cx="2570831" cy="6858000"/>
            </a:xfrm>
            <a:custGeom>
              <a:avLst/>
              <a:gdLst>
                <a:gd name="connsiteX0" fmla="*/ 1649197 w 2570831"/>
                <a:gd name="connsiteY0" fmla="*/ 0 h 6858000"/>
                <a:gd name="connsiteX1" fmla="*/ 2570831 w 2570831"/>
                <a:gd name="connsiteY1" fmla="*/ 0 h 6858000"/>
                <a:gd name="connsiteX2" fmla="*/ 2570831 w 2570831"/>
                <a:gd name="connsiteY2" fmla="*/ 6858000 h 6858000"/>
                <a:gd name="connsiteX3" fmla="*/ 0 w 2570831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70831" h="6858000">
                  <a:moveTo>
                    <a:pt x="1649197" y="0"/>
                  </a:moveTo>
                  <a:lnTo>
                    <a:pt x="2570831" y="0"/>
                  </a:lnTo>
                  <a:lnTo>
                    <a:pt x="2570831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7" name="Полилиния: Фигура 29">
              <a:extLst>
                <a:ext uri="{FF2B5EF4-FFF2-40B4-BE49-F238E27FC236}">
                  <a16:creationId xmlns:a16="http://schemas.microsoft.com/office/drawing/2014/main" xmlns="" id="{F990A05A-2B0C-4EA2-8A33-D5A7D8C1BC4F}"/>
                </a:ext>
              </a:extLst>
            </p:cNvPr>
            <p:cNvSpPr/>
            <p:nvPr/>
          </p:nvSpPr>
          <p:spPr>
            <a:xfrm>
              <a:off x="9754598" y="0"/>
              <a:ext cx="2437402" cy="6858000"/>
            </a:xfrm>
            <a:custGeom>
              <a:avLst/>
              <a:gdLst>
                <a:gd name="connsiteX0" fmla="*/ 1649197 w 2437402"/>
                <a:gd name="connsiteY0" fmla="*/ 0 h 6858000"/>
                <a:gd name="connsiteX1" fmla="*/ 2437402 w 2437402"/>
                <a:gd name="connsiteY1" fmla="*/ 0 h 6858000"/>
                <a:gd name="connsiteX2" fmla="*/ 2437402 w 2437402"/>
                <a:gd name="connsiteY2" fmla="*/ 6858000 h 6858000"/>
                <a:gd name="connsiteX3" fmla="*/ 0 w 2437402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7402" h="6858000">
                  <a:moveTo>
                    <a:pt x="1649197" y="0"/>
                  </a:moveTo>
                  <a:lnTo>
                    <a:pt x="2437402" y="0"/>
                  </a:lnTo>
                  <a:lnTo>
                    <a:pt x="243740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2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8" name="Полилиния: Фигура 27">
              <a:extLst>
                <a:ext uri="{FF2B5EF4-FFF2-40B4-BE49-F238E27FC236}">
                  <a16:creationId xmlns:a16="http://schemas.microsoft.com/office/drawing/2014/main" xmlns="" id="{79BF84DA-56CC-4319-9B18-B6303F93EF5A}"/>
                </a:ext>
              </a:extLst>
            </p:cNvPr>
            <p:cNvSpPr/>
            <p:nvPr/>
          </p:nvSpPr>
          <p:spPr>
            <a:xfrm>
              <a:off x="10011320" y="0"/>
              <a:ext cx="2180680" cy="6858000"/>
            </a:xfrm>
            <a:custGeom>
              <a:avLst/>
              <a:gdLst>
                <a:gd name="connsiteX0" fmla="*/ 1649197 w 2180680"/>
                <a:gd name="connsiteY0" fmla="*/ 0 h 6858000"/>
                <a:gd name="connsiteX1" fmla="*/ 2180680 w 2180680"/>
                <a:gd name="connsiteY1" fmla="*/ 0 h 6858000"/>
                <a:gd name="connsiteX2" fmla="*/ 2180680 w 2180680"/>
                <a:gd name="connsiteY2" fmla="*/ 6858000 h 6858000"/>
                <a:gd name="connsiteX3" fmla="*/ 0 w 218068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80680" h="6858000">
                  <a:moveTo>
                    <a:pt x="1649197" y="0"/>
                  </a:moveTo>
                  <a:lnTo>
                    <a:pt x="2180680" y="0"/>
                  </a:lnTo>
                  <a:lnTo>
                    <a:pt x="2180680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3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9" name="Полилиния: Фигура 25">
              <a:extLst>
                <a:ext uri="{FF2B5EF4-FFF2-40B4-BE49-F238E27FC236}">
                  <a16:creationId xmlns:a16="http://schemas.microsoft.com/office/drawing/2014/main" xmlns="" id="{3FE4855B-D7C3-4EA7-8050-5BDDB9E3A78A}"/>
                </a:ext>
              </a:extLst>
            </p:cNvPr>
            <p:cNvSpPr/>
            <p:nvPr/>
          </p:nvSpPr>
          <p:spPr>
            <a:xfrm>
              <a:off x="10544156" y="5626"/>
              <a:ext cx="1647844" cy="6852374"/>
            </a:xfrm>
            <a:custGeom>
              <a:avLst/>
              <a:gdLst>
                <a:gd name="connsiteX0" fmla="*/ 1647844 w 1647844"/>
                <a:gd name="connsiteY0" fmla="*/ 0 h 6852374"/>
                <a:gd name="connsiteX1" fmla="*/ 1647844 w 1647844"/>
                <a:gd name="connsiteY1" fmla="*/ 6852374 h 6852374"/>
                <a:gd name="connsiteX2" fmla="*/ 0 w 1647844"/>
                <a:gd name="connsiteY2" fmla="*/ 6852374 h 68523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47844" h="6852374">
                  <a:moveTo>
                    <a:pt x="1647844" y="0"/>
                  </a:moveTo>
                  <a:lnTo>
                    <a:pt x="1647844" y="6852374"/>
                  </a:lnTo>
                  <a:lnTo>
                    <a:pt x="0" y="6852374"/>
                  </a:lnTo>
                  <a:close/>
                </a:path>
              </a:pathLst>
            </a:custGeom>
            <a:solidFill>
              <a:schemeClr val="accent1">
                <a:lumMod val="75000"/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10" name="Полилиния: Фигура 23">
              <a:extLst>
                <a:ext uri="{FF2B5EF4-FFF2-40B4-BE49-F238E27FC236}">
                  <a16:creationId xmlns:a16="http://schemas.microsoft.com/office/drawing/2014/main" xmlns="" id="{EC066EC5-6C2C-4006-B87D-E6C5CFDEF302}"/>
                </a:ext>
              </a:extLst>
            </p:cNvPr>
            <p:cNvSpPr/>
            <p:nvPr/>
          </p:nvSpPr>
          <p:spPr>
            <a:xfrm>
              <a:off x="10803086" y="1082358"/>
              <a:ext cx="1388914" cy="5775643"/>
            </a:xfrm>
            <a:custGeom>
              <a:avLst/>
              <a:gdLst>
                <a:gd name="connsiteX0" fmla="*/ 1388914 w 1388914"/>
                <a:gd name="connsiteY0" fmla="*/ 0 h 5775643"/>
                <a:gd name="connsiteX1" fmla="*/ 1388914 w 1388914"/>
                <a:gd name="connsiteY1" fmla="*/ 5775643 h 5775643"/>
                <a:gd name="connsiteX2" fmla="*/ 0 w 1388914"/>
                <a:gd name="connsiteY2" fmla="*/ 5775643 h 5775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88914" h="5775643">
                  <a:moveTo>
                    <a:pt x="1388914" y="0"/>
                  </a:moveTo>
                  <a:lnTo>
                    <a:pt x="1388914" y="5775643"/>
                  </a:lnTo>
                  <a:lnTo>
                    <a:pt x="0" y="5775643"/>
                  </a:lnTo>
                  <a:close/>
                </a:path>
              </a:pathLst>
            </a:custGeom>
            <a:solidFill>
              <a:schemeClr val="accent1">
                <a:lumMod val="75000"/>
                <a:alpha val="8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</p:grpSp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47489">
            <a:off x="1692584" y="3755934"/>
            <a:ext cx="3802602" cy="229353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256" y="1588347"/>
            <a:ext cx="6345491" cy="4759118"/>
          </a:xfrm>
          <a:prstGeom prst="rect">
            <a:avLst/>
          </a:prstGeom>
        </p:spPr>
      </p:pic>
      <p:sp>
        <p:nvSpPr>
          <p:cNvPr id="13" name="Полилиния: Фигура 10">
            <a:extLst>
              <a:ext uri="{FF2B5EF4-FFF2-40B4-BE49-F238E27FC236}">
                <a16:creationId xmlns:a16="http://schemas.microsoft.com/office/drawing/2014/main" xmlns="" id="{927C3783-B800-4093-BB0D-D5AEF08C3B59}"/>
              </a:ext>
            </a:extLst>
          </p:cNvPr>
          <p:cNvSpPr/>
          <p:nvPr/>
        </p:nvSpPr>
        <p:spPr>
          <a:xfrm>
            <a:off x="7193992" y="104274"/>
            <a:ext cx="4632269" cy="6727201"/>
          </a:xfrm>
          <a:custGeom>
            <a:avLst/>
            <a:gdLst>
              <a:gd name="connsiteX0" fmla="*/ 0 w 6208649"/>
              <a:gd name="connsiteY0" fmla="*/ 0 h 6858000"/>
              <a:gd name="connsiteX1" fmla="*/ 6208649 w 6208649"/>
              <a:gd name="connsiteY1" fmla="*/ 0 h 6858000"/>
              <a:gd name="connsiteX2" fmla="*/ 2737815 w 6208649"/>
              <a:gd name="connsiteY2" fmla="*/ 6858000 h 6858000"/>
              <a:gd name="connsiteX3" fmla="*/ 0 w 620864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08649" h="6858000">
                <a:moveTo>
                  <a:pt x="0" y="0"/>
                </a:moveTo>
                <a:lnTo>
                  <a:pt x="6208649" y="0"/>
                </a:lnTo>
                <a:lnTo>
                  <a:pt x="273781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587714">
            <a:off x="5050621" y="125840"/>
            <a:ext cx="3512392" cy="211849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72575">
            <a:off x="3048108" y="4677190"/>
            <a:ext cx="4121636" cy="248596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051707">
            <a:off x="7293550" y="1965396"/>
            <a:ext cx="2605098" cy="157126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55249" y="448047"/>
            <a:ext cx="6738743" cy="1050347"/>
          </a:xfrm>
          <a:prstGeom prst="rect">
            <a:avLst/>
          </a:prstGeom>
          <a:noFill/>
        </p:spPr>
        <p:txBody>
          <a:bodyPr wrap="square" rtlCol="0">
            <a:prstTxWarp prst="textDoubleWave1">
              <a:avLst/>
            </a:prstTxWarp>
            <a:spAutoFit/>
          </a:bodyPr>
          <a:lstStyle/>
          <a:p>
            <a:r>
              <a:rPr lang="ru-RU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СЕКРЕТНАЯ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 </a:t>
            </a:r>
            <a:r>
              <a:rPr lang="ru-RU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РУКАВИЦА</a:t>
            </a:r>
            <a:endParaRPr lang="ru-RU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9365">
            <a:off x="-378042" y="4377274"/>
            <a:ext cx="2781190" cy="1677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1429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7816" y="2033019"/>
            <a:ext cx="3878316" cy="382225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05635">
            <a:off x="9111232" y="1334738"/>
            <a:ext cx="2315449" cy="139656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427" y="2081815"/>
            <a:ext cx="4061441" cy="372466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326298">
            <a:off x="6711656" y="-81689"/>
            <a:ext cx="2417249" cy="145796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988677" y="968584"/>
            <a:ext cx="7149661" cy="769441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ru-RU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ОЖИВШИЕ ПРЕДМЕТЫ</a:t>
            </a:r>
            <a:endParaRPr lang="ru-RU" sz="4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18"/>
            <a:ext cx="3671403" cy="6858717"/>
          </a:xfrm>
          <a:prstGeom prst="rect">
            <a:avLst/>
          </a:prstGeom>
        </p:spPr>
      </p:pic>
      <p:sp>
        <p:nvSpPr>
          <p:cNvPr id="13" name="Полилиния: Фигура 10">
            <a:extLst>
              <a:ext uri="{FF2B5EF4-FFF2-40B4-BE49-F238E27FC236}">
                <a16:creationId xmlns:a16="http://schemas.microsoft.com/office/drawing/2014/main" xmlns="" id="{927C3783-B800-4093-BB0D-D5AEF08C3B59}"/>
              </a:ext>
            </a:extLst>
          </p:cNvPr>
          <p:cNvSpPr/>
          <p:nvPr/>
        </p:nvSpPr>
        <p:spPr>
          <a:xfrm>
            <a:off x="0" y="27713"/>
            <a:ext cx="4331368" cy="6801853"/>
          </a:xfrm>
          <a:custGeom>
            <a:avLst/>
            <a:gdLst>
              <a:gd name="connsiteX0" fmla="*/ 0 w 6208649"/>
              <a:gd name="connsiteY0" fmla="*/ 0 h 6858000"/>
              <a:gd name="connsiteX1" fmla="*/ 6208649 w 6208649"/>
              <a:gd name="connsiteY1" fmla="*/ 0 h 6858000"/>
              <a:gd name="connsiteX2" fmla="*/ 2737815 w 6208649"/>
              <a:gd name="connsiteY2" fmla="*/ 6858000 h 6858000"/>
              <a:gd name="connsiteX3" fmla="*/ 0 w 620864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08649" h="6858000">
                <a:moveTo>
                  <a:pt x="0" y="0"/>
                </a:moveTo>
                <a:lnTo>
                  <a:pt x="6208649" y="0"/>
                </a:lnTo>
                <a:lnTo>
                  <a:pt x="273781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72304">
            <a:off x="175060" y="1947130"/>
            <a:ext cx="2379985" cy="143548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22459">
            <a:off x="1512624" y="4909787"/>
            <a:ext cx="1649420" cy="99484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3869">
            <a:off x="7396524" y="5075716"/>
            <a:ext cx="1595689" cy="96243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32535">
            <a:off x="3609772" y="5651795"/>
            <a:ext cx="1542951" cy="930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180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5034" y="0"/>
            <a:ext cx="2993788" cy="678656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0156" y="2107962"/>
            <a:ext cx="3914588" cy="3678968"/>
          </a:xfrm>
          <a:prstGeom prst="rect">
            <a:avLst/>
          </a:prstGeom>
        </p:spPr>
      </p:pic>
      <p:grpSp>
        <p:nvGrpSpPr>
          <p:cNvPr id="3" name="Группа 2" descr="Декоративный элемент">
            <a:extLst>
              <a:ext uri="{FF2B5EF4-FFF2-40B4-BE49-F238E27FC236}">
                <a16:creationId xmlns:a16="http://schemas.microsoft.com/office/drawing/2014/main" xmlns="" id="{F5325EDA-7343-463C-83EC-5D799E8B8195}"/>
              </a:ext>
            </a:extLst>
          </p:cNvPr>
          <p:cNvGrpSpPr/>
          <p:nvPr/>
        </p:nvGrpSpPr>
        <p:grpSpPr>
          <a:xfrm>
            <a:off x="9608634" y="0"/>
            <a:ext cx="2639513" cy="6929437"/>
            <a:chOff x="9621170" y="0"/>
            <a:chExt cx="2570831" cy="6858001"/>
          </a:xfrm>
        </p:grpSpPr>
        <p:sp>
          <p:nvSpPr>
            <p:cNvPr id="4" name="Полилиния: Фигура 31">
              <a:extLst>
                <a:ext uri="{FF2B5EF4-FFF2-40B4-BE49-F238E27FC236}">
                  <a16:creationId xmlns:a16="http://schemas.microsoft.com/office/drawing/2014/main" xmlns="" id="{25DFF88D-A516-4508-BC03-10D68E4034CF}"/>
                </a:ext>
              </a:extLst>
            </p:cNvPr>
            <p:cNvSpPr/>
            <p:nvPr/>
          </p:nvSpPr>
          <p:spPr>
            <a:xfrm>
              <a:off x="9621170" y="0"/>
              <a:ext cx="2570831" cy="6858000"/>
            </a:xfrm>
            <a:custGeom>
              <a:avLst/>
              <a:gdLst>
                <a:gd name="connsiteX0" fmla="*/ 1649197 w 2570831"/>
                <a:gd name="connsiteY0" fmla="*/ 0 h 6858000"/>
                <a:gd name="connsiteX1" fmla="*/ 2570831 w 2570831"/>
                <a:gd name="connsiteY1" fmla="*/ 0 h 6858000"/>
                <a:gd name="connsiteX2" fmla="*/ 2570831 w 2570831"/>
                <a:gd name="connsiteY2" fmla="*/ 6858000 h 6858000"/>
                <a:gd name="connsiteX3" fmla="*/ 0 w 2570831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70831" h="6858000">
                  <a:moveTo>
                    <a:pt x="1649197" y="0"/>
                  </a:moveTo>
                  <a:lnTo>
                    <a:pt x="2570831" y="0"/>
                  </a:lnTo>
                  <a:lnTo>
                    <a:pt x="2570831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5" name="Полилиния: Фигура 29">
              <a:extLst>
                <a:ext uri="{FF2B5EF4-FFF2-40B4-BE49-F238E27FC236}">
                  <a16:creationId xmlns:a16="http://schemas.microsoft.com/office/drawing/2014/main" xmlns="" id="{F990A05A-2B0C-4EA2-8A33-D5A7D8C1BC4F}"/>
                </a:ext>
              </a:extLst>
            </p:cNvPr>
            <p:cNvSpPr/>
            <p:nvPr/>
          </p:nvSpPr>
          <p:spPr>
            <a:xfrm>
              <a:off x="9754598" y="0"/>
              <a:ext cx="2437402" cy="6858000"/>
            </a:xfrm>
            <a:custGeom>
              <a:avLst/>
              <a:gdLst>
                <a:gd name="connsiteX0" fmla="*/ 1649197 w 2437402"/>
                <a:gd name="connsiteY0" fmla="*/ 0 h 6858000"/>
                <a:gd name="connsiteX1" fmla="*/ 2437402 w 2437402"/>
                <a:gd name="connsiteY1" fmla="*/ 0 h 6858000"/>
                <a:gd name="connsiteX2" fmla="*/ 2437402 w 2437402"/>
                <a:gd name="connsiteY2" fmla="*/ 6858000 h 6858000"/>
                <a:gd name="connsiteX3" fmla="*/ 0 w 2437402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7402" h="6858000">
                  <a:moveTo>
                    <a:pt x="1649197" y="0"/>
                  </a:moveTo>
                  <a:lnTo>
                    <a:pt x="2437402" y="0"/>
                  </a:lnTo>
                  <a:lnTo>
                    <a:pt x="243740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2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6" name="Полилиния: Фигура 27">
              <a:extLst>
                <a:ext uri="{FF2B5EF4-FFF2-40B4-BE49-F238E27FC236}">
                  <a16:creationId xmlns:a16="http://schemas.microsoft.com/office/drawing/2014/main" xmlns="" id="{79BF84DA-56CC-4319-9B18-B6303F93EF5A}"/>
                </a:ext>
              </a:extLst>
            </p:cNvPr>
            <p:cNvSpPr/>
            <p:nvPr/>
          </p:nvSpPr>
          <p:spPr>
            <a:xfrm>
              <a:off x="10011320" y="0"/>
              <a:ext cx="2180680" cy="6858000"/>
            </a:xfrm>
            <a:custGeom>
              <a:avLst/>
              <a:gdLst>
                <a:gd name="connsiteX0" fmla="*/ 1649197 w 2180680"/>
                <a:gd name="connsiteY0" fmla="*/ 0 h 6858000"/>
                <a:gd name="connsiteX1" fmla="*/ 2180680 w 2180680"/>
                <a:gd name="connsiteY1" fmla="*/ 0 h 6858000"/>
                <a:gd name="connsiteX2" fmla="*/ 2180680 w 2180680"/>
                <a:gd name="connsiteY2" fmla="*/ 6858000 h 6858000"/>
                <a:gd name="connsiteX3" fmla="*/ 0 w 218068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80680" h="6858000">
                  <a:moveTo>
                    <a:pt x="1649197" y="0"/>
                  </a:moveTo>
                  <a:lnTo>
                    <a:pt x="2180680" y="0"/>
                  </a:lnTo>
                  <a:lnTo>
                    <a:pt x="2180680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3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7" name="Полилиния: Фигура 25">
              <a:extLst>
                <a:ext uri="{FF2B5EF4-FFF2-40B4-BE49-F238E27FC236}">
                  <a16:creationId xmlns:a16="http://schemas.microsoft.com/office/drawing/2014/main" xmlns="" id="{3FE4855B-D7C3-4EA7-8050-5BDDB9E3A78A}"/>
                </a:ext>
              </a:extLst>
            </p:cNvPr>
            <p:cNvSpPr/>
            <p:nvPr/>
          </p:nvSpPr>
          <p:spPr>
            <a:xfrm>
              <a:off x="10544156" y="5626"/>
              <a:ext cx="1647844" cy="6852374"/>
            </a:xfrm>
            <a:custGeom>
              <a:avLst/>
              <a:gdLst>
                <a:gd name="connsiteX0" fmla="*/ 1647844 w 1647844"/>
                <a:gd name="connsiteY0" fmla="*/ 0 h 6852374"/>
                <a:gd name="connsiteX1" fmla="*/ 1647844 w 1647844"/>
                <a:gd name="connsiteY1" fmla="*/ 6852374 h 6852374"/>
                <a:gd name="connsiteX2" fmla="*/ 0 w 1647844"/>
                <a:gd name="connsiteY2" fmla="*/ 6852374 h 68523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47844" h="6852374">
                  <a:moveTo>
                    <a:pt x="1647844" y="0"/>
                  </a:moveTo>
                  <a:lnTo>
                    <a:pt x="1647844" y="6852374"/>
                  </a:lnTo>
                  <a:lnTo>
                    <a:pt x="0" y="6852374"/>
                  </a:lnTo>
                  <a:close/>
                </a:path>
              </a:pathLst>
            </a:custGeom>
            <a:solidFill>
              <a:schemeClr val="accent1">
                <a:lumMod val="75000"/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8" name="Полилиния: Фигура 23">
              <a:extLst>
                <a:ext uri="{FF2B5EF4-FFF2-40B4-BE49-F238E27FC236}">
                  <a16:creationId xmlns:a16="http://schemas.microsoft.com/office/drawing/2014/main" xmlns="" id="{EC066EC5-6C2C-4006-B87D-E6C5CFDEF302}"/>
                </a:ext>
              </a:extLst>
            </p:cNvPr>
            <p:cNvSpPr/>
            <p:nvPr/>
          </p:nvSpPr>
          <p:spPr>
            <a:xfrm>
              <a:off x="10803086" y="1082358"/>
              <a:ext cx="1388914" cy="5775643"/>
            </a:xfrm>
            <a:custGeom>
              <a:avLst/>
              <a:gdLst>
                <a:gd name="connsiteX0" fmla="*/ 1388914 w 1388914"/>
                <a:gd name="connsiteY0" fmla="*/ 0 h 5775643"/>
                <a:gd name="connsiteX1" fmla="*/ 1388914 w 1388914"/>
                <a:gd name="connsiteY1" fmla="*/ 5775643 h 5775643"/>
                <a:gd name="connsiteX2" fmla="*/ 0 w 1388914"/>
                <a:gd name="connsiteY2" fmla="*/ 5775643 h 5775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88914" h="5775643">
                  <a:moveTo>
                    <a:pt x="1388914" y="0"/>
                  </a:moveTo>
                  <a:lnTo>
                    <a:pt x="1388914" y="5775643"/>
                  </a:lnTo>
                  <a:lnTo>
                    <a:pt x="0" y="5775643"/>
                  </a:lnTo>
                  <a:close/>
                </a:path>
              </a:pathLst>
            </a:custGeom>
            <a:solidFill>
              <a:schemeClr val="accent1">
                <a:lumMod val="75000"/>
                <a:alpha val="8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</p:grp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21" y="2059928"/>
            <a:ext cx="3948241" cy="373929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0728">
            <a:off x="459958" y="5011659"/>
            <a:ext cx="3305725" cy="199384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49591">
            <a:off x="6045189" y="4571008"/>
            <a:ext cx="1968412" cy="118724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973600" y="706075"/>
            <a:ext cx="6881868" cy="1297891"/>
          </a:xfrm>
          <a:prstGeom prst="rect">
            <a:avLst/>
          </a:prstGeom>
          <a:noFill/>
        </p:spPr>
        <p:txBody>
          <a:bodyPr wrap="square" rtlCol="0">
            <a:prstTxWarp prst="textWave1">
              <a:avLst/>
            </a:prstTxWarp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ФОКУС С ПЛАТОЧКОМ и 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КАК ВЫЛОВИТЬ КЛЮЧ?</a:t>
            </a:r>
            <a:endParaRPr lang="ru-RU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798908">
            <a:off x="6613226" y="1922818"/>
            <a:ext cx="1501196" cy="90544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32721">
            <a:off x="3691425" y="2281613"/>
            <a:ext cx="2969696" cy="1791171"/>
          </a:xfrm>
          <a:prstGeom prst="rect">
            <a:avLst/>
          </a:prstGeom>
        </p:spPr>
      </p:pic>
      <p:sp>
        <p:nvSpPr>
          <p:cNvPr id="18" name="Полилиния: Фигура 10">
            <a:extLst>
              <a:ext uri="{FF2B5EF4-FFF2-40B4-BE49-F238E27FC236}">
                <a16:creationId xmlns:a16="http://schemas.microsoft.com/office/drawing/2014/main" xmlns="" id="{927C3783-B800-4093-BB0D-D5AEF08C3B59}"/>
              </a:ext>
            </a:extLst>
          </p:cNvPr>
          <p:cNvSpPr/>
          <p:nvPr/>
        </p:nvSpPr>
        <p:spPr>
          <a:xfrm>
            <a:off x="8478638" y="-1"/>
            <a:ext cx="3930383" cy="6822280"/>
          </a:xfrm>
          <a:custGeom>
            <a:avLst/>
            <a:gdLst>
              <a:gd name="connsiteX0" fmla="*/ 0 w 6208649"/>
              <a:gd name="connsiteY0" fmla="*/ 0 h 6858000"/>
              <a:gd name="connsiteX1" fmla="*/ 6208649 w 6208649"/>
              <a:gd name="connsiteY1" fmla="*/ 0 h 6858000"/>
              <a:gd name="connsiteX2" fmla="*/ 2737815 w 6208649"/>
              <a:gd name="connsiteY2" fmla="*/ 6858000 h 6858000"/>
              <a:gd name="connsiteX3" fmla="*/ 0 w 620864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08649" h="6858000">
                <a:moveTo>
                  <a:pt x="0" y="0"/>
                </a:moveTo>
                <a:lnTo>
                  <a:pt x="6208649" y="0"/>
                </a:lnTo>
                <a:lnTo>
                  <a:pt x="273781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10369">
            <a:off x="8187485" y="1277124"/>
            <a:ext cx="3305725" cy="1993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929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168" y="1879179"/>
            <a:ext cx="4500468" cy="411411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15" y="1"/>
            <a:ext cx="3199735" cy="6857999"/>
          </a:xfrm>
          <a:prstGeom prst="rect">
            <a:avLst/>
          </a:prstGeom>
        </p:spPr>
      </p:pic>
      <p:sp>
        <p:nvSpPr>
          <p:cNvPr id="16" name="Полилиния: Фигура 10">
            <a:extLst>
              <a:ext uri="{FF2B5EF4-FFF2-40B4-BE49-F238E27FC236}">
                <a16:creationId xmlns:a16="http://schemas.microsoft.com/office/drawing/2014/main" xmlns="" id="{927C3783-B800-4093-BB0D-D5AEF08C3B59}"/>
              </a:ext>
            </a:extLst>
          </p:cNvPr>
          <p:cNvSpPr/>
          <p:nvPr/>
        </p:nvSpPr>
        <p:spPr>
          <a:xfrm>
            <a:off x="-16615" y="0"/>
            <a:ext cx="4451684" cy="6811609"/>
          </a:xfrm>
          <a:custGeom>
            <a:avLst/>
            <a:gdLst>
              <a:gd name="connsiteX0" fmla="*/ 0 w 6208649"/>
              <a:gd name="connsiteY0" fmla="*/ 0 h 6858000"/>
              <a:gd name="connsiteX1" fmla="*/ 6208649 w 6208649"/>
              <a:gd name="connsiteY1" fmla="*/ 0 h 6858000"/>
              <a:gd name="connsiteX2" fmla="*/ 2737815 w 6208649"/>
              <a:gd name="connsiteY2" fmla="*/ 6858000 h 6858000"/>
              <a:gd name="connsiteX3" fmla="*/ 0 w 620864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08649" h="6858000">
                <a:moveTo>
                  <a:pt x="0" y="0"/>
                </a:moveTo>
                <a:lnTo>
                  <a:pt x="6208649" y="0"/>
                </a:lnTo>
                <a:lnTo>
                  <a:pt x="273781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42343">
            <a:off x="6024136" y="-3913"/>
            <a:ext cx="1700738" cy="102579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8623" y="1851480"/>
            <a:ext cx="3971385" cy="416951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97531">
            <a:off x="8418398" y="4714339"/>
            <a:ext cx="1723381" cy="103945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588041" y="681790"/>
            <a:ext cx="6087979" cy="785302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НАЙТИ СОКРОВИЩА</a:t>
            </a:r>
            <a:endParaRPr lang="ru-RU" sz="32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97342">
            <a:off x="8590780" y="1528690"/>
            <a:ext cx="2707072" cy="163277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36991">
            <a:off x="815667" y="4773087"/>
            <a:ext cx="3020824" cy="182200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330395">
            <a:off x="2407305" y="823235"/>
            <a:ext cx="1602310" cy="966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6372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250" y="-26041"/>
            <a:ext cx="3739884" cy="6858000"/>
          </a:xfrm>
          <a:prstGeom prst="rect">
            <a:avLst/>
          </a:prstGeom>
        </p:spPr>
      </p:pic>
      <p:grpSp>
        <p:nvGrpSpPr>
          <p:cNvPr id="7" name="Группа 6" descr="Декоративный элемент">
            <a:extLst>
              <a:ext uri="{FF2B5EF4-FFF2-40B4-BE49-F238E27FC236}">
                <a16:creationId xmlns:a16="http://schemas.microsoft.com/office/drawing/2014/main" xmlns="" id="{F5325EDA-7343-463C-83EC-5D799E8B8195}"/>
              </a:ext>
            </a:extLst>
          </p:cNvPr>
          <p:cNvGrpSpPr/>
          <p:nvPr/>
        </p:nvGrpSpPr>
        <p:grpSpPr>
          <a:xfrm>
            <a:off x="9611040" y="-66052"/>
            <a:ext cx="2570831" cy="6858000"/>
            <a:chOff x="9621170" y="0"/>
            <a:chExt cx="2570831" cy="6858000"/>
          </a:xfrm>
        </p:grpSpPr>
        <p:sp>
          <p:nvSpPr>
            <p:cNvPr id="8" name="Полилиния: Фигура 31">
              <a:extLst>
                <a:ext uri="{FF2B5EF4-FFF2-40B4-BE49-F238E27FC236}">
                  <a16:creationId xmlns:a16="http://schemas.microsoft.com/office/drawing/2014/main" xmlns="" id="{25DFF88D-A516-4508-BC03-10D68E4034CF}"/>
                </a:ext>
              </a:extLst>
            </p:cNvPr>
            <p:cNvSpPr/>
            <p:nvPr/>
          </p:nvSpPr>
          <p:spPr>
            <a:xfrm>
              <a:off x="9621170" y="0"/>
              <a:ext cx="2570831" cy="6858000"/>
            </a:xfrm>
            <a:custGeom>
              <a:avLst/>
              <a:gdLst>
                <a:gd name="connsiteX0" fmla="*/ 1649197 w 2570831"/>
                <a:gd name="connsiteY0" fmla="*/ 0 h 6858000"/>
                <a:gd name="connsiteX1" fmla="*/ 2570831 w 2570831"/>
                <a:gd name="connsiteY1" fmla="*/ 0 h 6858000"/>
                <a:gd name="connsiteX2" fmla="*/ 2570831 w 2570831"/>
                <a:gd name="connsiteY2" fmla="*/ 6858000 h 6858000"/>
                <a:gd name="connsiteX3" fmla="*/ 0 w 2570831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70831" h="6858000">
                  <a:moveTo>
                    <a:pt x="1649197" y="0"/>
                  </a:moveTo>
                  <a:lnTo>
                    <a:pt x="2570831" y="0"/>
                  </a:lnTo>
                  <a:lnTo>
                    <a:pt x="2570831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9" name="Полилиния: Фигура 29">
              <a:extLst>
                <a:ext uri="{FF2B5EF4-FFF2-40B4-BE49-F238E27FC236}">
                  <a16:creationId xmlns:a16="http://schemas.microsoft.com/office/drawing/2014/main" xmlns="" id="{F990A05A-2B0C-4EA2-8A33-D5A7D8C1BC4F}"/>
                </a:ext>
              </a:extLst>
            </p:cNvPr>
            <p:cNvSpPr/>
            <p:nvPr/>
          </p:nvSpPr>
          <p:spPr>
            <a:xfrm>
              <a:off x="9754598" y="0"/>
              <a:ext cx="2437402" cy="6858000"/>
            </a:xfrm>
            <a:custGeom>
              <a:avLst/>
              <a:gdLst>
                <a:gd name="connsiteX0" fmla="*/ 1649197 w 2437402"/>
                <a:gd name="connsiteY0" fmla="*/ 0 h 6858000"/>
                <a:gd name="connsiteX1" fmla="*/ 2437402 w 2437402"/>
                <a:gd name="connsiteY1" fmla="*/ 0 h 6858000"/>
                <a:gd name="connsiteX2" fmla="*/ 2437402 w 2437402"/>
                <a:gd name="connsiteY2" fmla="*/ 6858000 h 6858000"/>
                <a:gd name="connsiteX3" fmla="*/ 0 w 2437402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7402" h="6858000">
                  <a:moveTo>
                    <a:pt x="1649197" y="0"/>
                  </a:moveTo>
                  <a:lnTo>
                    <a:pt x="2437402" y="0"/>
                  </a:lnTo>
                  <a:lnTo>
                    <a:pt x="243740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2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045" y="1742006"/>
            <a:ext cx="3531786" cy="421459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182847">
            <a:off x="9080556" y="3448252"/>
            <a:ext cx="3273417" cy="19743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31474" y="391232"/>
            <a:ext cx="4467725" cy="1207114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ДОГОНЯЛКИ</a:t>
            </a:r>
            <a:endParaRPr lang="ru-RU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grpSp>
        <p:nvGrpSpPr>
          <p:cNvPr id="15" name="Группа 14" descr="Декоративный элемент">
            <a:extLst>
              <a:ext uri="{FF2B5EF4-FFF2-40B4-BE49-F238E27FC236}">
                <a16:creationId xmlns:a16="http://schemas.microsoft.com/office/drawing/2014/main" xmlns="" id="{F5325EDA-7343-463C-83EC-5D799E8B8195}"/>
              </a:ext>
            </a:extLst>
          </p:cNvPr>
          <p:cNvGrpSpPr/>
          <p:nvPr/>
        </p:nvGrpSpPr>
        <p:grpSpPr>
          <a:xfrm>
            <a:off x="9631290" y="0"/>
            <a:ext cx="2570831" cy="6858000"/>
            <a:chOff x="9621170" y="0"/>
            <a:chExt cx="2570831" cy="6858000"/>
          </a:xfrm>
        </p:grpSpPr>
        <p:sp>
          <p:nvSpPr>
            <p:cNvPr id="18" name="Полилиния: Фигура 31">
              <a:extLst>
                <a:ext uri="{FF2B5EF4-FFF2-40B4-BE49-F238E27FC236}">
                  <a16:creationId xmlns:a16="http://schemas.microsoft.com/office/drawing/2014/main" xmlns="" id="{25DFF88D-A516-4508-BC03-10D68E4034CF}"/>
                </a:ext>
              </a:extLst>
            </p:cNvPr>
            <p:cNvSpPr/>
            <p:nvPr/>
          </p:nvSpPr>
          <p:spPr>
            <a:xfrm>
              <a:off x="9621170" y="0"/>
              <a:ext cx="2570831" cy="6858000"/>
            </a:xfrm>
            <a:custGeom>
              <a:avLst/>
              <a:gdLst>
                <a:gd name="connsiteX0" fmla="*/ 1649197 w 2570831"/>
                <a:gd name="connsiteY0" fmla="*/ 0 h 6858000"/>
                <a:gd name="connsiteX1" fmla="*/ 2570831 w 2570831"/>
                <a:gd name="connsiteY1" fmla="*/ 0 h 6858000"/>
                <a:gd name="connsiteX2" fmla="*/ 2570831 w 2570831"/>
                <a:gd name="connsiteY2" fmla="*/ 6858000 h 6858000"/>
                <a:gd name="connsiteX3" fmla="*/ 0 w 2570831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70831" h="6858000">
                  <a:moveTo>
                    <a:pt x="1649197" y="0"/>
                  </a:moveTo>
                  <a:lnTo>
                    <a:pt x="2570831" y="0"/>
                  </a:lnTo>
                  <a:lnTo>
                    <a:pt x="2570831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20" name="Полилиния: Фигура 29">
              <a:extLst>
                <a:ext uri="{FF2B5EF4-FFF2-40B4-BE49-F238E27FC236}">
                  <a16:creationId xmlns:a16="http://schemas.microsoft.com/office/drawing/2014/main" xmlns="" id="{F990A05A-2B0C-4EA2-8A33-D5A7D8C1BC4F}"/>
                </a:ext>
              </a:extLst>
            </p:cNvPr>
            <p:cNvSpPr/>
            <p:nvPr/>
          </p:nvSpPr>
          <p:spPr>
            <a:xfrm>
              <a:off x="9754598" y="0"/>
              <a:ext cx="2437402" cy="6858000"/>
            </a:xfrm>
            <a:custGeom>
              <a:avLst/>
              <a:gdLst>
                <a:gd name="connsiteX0" fmla="*/ 1649197 w 2437402"/>
                <a:gd name="connsiteY0" fmla="*/ 0 h 6858000"/>
                <a:gd name="connsiteX1" fmla="*/ 2437402 w 2437402"/>
                <a:gd name="connsiteY1" fmla="*/ 0 h 6858000"/>
                <a:gd name="connsiteX2" fmla="*/ 2437402 w 2437402"/>
                <a:gd name="connsiteY2" fmla="*/ 6858000 h 6858000"/>
                <a:gd name="connsiteX3" fmla="*/ 0 w 2437402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7402" h="6858000">
                  <a:moveTo>
                    <a:pt x="1649197" y="0"/>
                  </a:moveTo>
                  <a:lnTo>
                    <a:pt x="2437402" y="0"/>
                  </a:lnTo>
                  <a:lnTo>
                    <a:pt x="243740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2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</p:grpSp>
      <p:pic>
        <p:nvPicPr>
          <p:cNvPr id="21" name="Рисунок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68732">
            <a:off x="3003756" y="4808064"/>
            <a:ext cx="3139337" cy="1893490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37728">
            <a:off x="2925607" y="1955644"/>
            <a:ext cx="3085948" cy="186128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869">
            <a:off x="-291389" y="737456"/>
            <a:ext cx="3011126" cy="1816159"/>
          </a:xfrm>
          <a:prstGeom prst="rect">
            <a:avLst/>
          </a:prstGeom>
        </p:spPr>
      </p:pic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B576E978-A841-4A4F-B153-CC369D9391D3}"/>
              </a:ext>
            </a:extLst>
          </p:cNvPr>
          <p:cNvSpPr/>
          <p:nvPr/>
        </p:nvSpPr>
        <p:spPr>
          <a:xfrm>
            <a:off x="-27894" y="64167"/>
            <a:ext cx="3222172" cy="6858000"/>
          </a:xfrm>
          <a:prstGeom prst="rect">
            <a:avLst/>
          </a:prstGeom>
          <a:solidFill>
            <a:schemeClr val="accent1">
              <a:alpha val="3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4" name="Полилиния: Фигура 10">
            <a:extLst>
              <a:ext uri="{FF2B5EF4-FFF2-40B4-BE49-F238E27FC236}">
                <a16:creationId xmlns:a16="http://schemas.microsoft.com/office/drawing/2014/main" xmlns="" id="{927C3783-B800-4093-BB0D-D5AEF08C3B59}"/>
              </a:ext>
            </a:extLst>
          </p:cNvPr>
          <p:cNvSpPr/>
          <p:nvPr/>
        </p:nvSpPr>
        <p:spPr>
          <a:xfrm>
            <a:off x="-80211" y="64167"/>
            <a:ext cx="5279175" cy="6767792"/>
          </a:xfrm>
          <a:custGeom>
            <a:avLst/>
            <a:gdLst>
              <a:gd name="connsiteX0" fmla="*/ 0 w 6208649"/>
              <a:gd name="connsiteY0" fmla="*/ 0 h 6858000"/>
              <a:gd name="connsiteX1" fmla="*/ 6208649 w 6208649"/>
              <a:gd name="connsiteY1" fmla="*/ 0 h 6858000"/>
              <a:gd name="connsiteX2" fmla="*/ 2737815 w 6208649"/>
              <a:gd name="connsiteY2" fmla="*/ 6858000 h 6858000"/>
              <a:gd name="connsiteX3" fmla="*/ 0 w 620864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08649" h="6858000">
                <a:moveTo>
                  <a:pt x="0" y="0"/>
                </a:moveTo>
                <a:lnTo>
                  <a:pt x="6208649" y="0"/>
                </a:lnTo>
                <a:lnTo>
                  <a:pt x="273781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83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умар рисует магнитом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072843" y="1616831"/>
            <a:ext cx="7347518" cy="422482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1178">
            <a:off x="1065185" y="1164234"/>
            <a:ext cx="2333907" cy="140769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76752">
            <a:off x="-291058" y="4344874"/>
            <a:ext cx="3798053" cy="2290794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232138" y="611539"/>
            <a:ext cx="6137189" cy="707886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ru-RU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МАГНИТ-ХУДОЖНИК</a:t>
            </a:r>
            <a:endParaRPr lang="ru-RU" sz="40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549838">
            <a:off x="6902550" y="2147207"/>
            <a:ext cx="3547031" cy="2139390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76752">
            <a:off x="7409101" y="372414"/>
            <a:ext cx="1917201" cy="1156359"/>
          </a:xfrm>
          <a:prstGeom prst="rect">
            <a:avLst/>
          </a:prstGeom>
        </p:spPr>
      </p:pic>
      <p:grpSp>
        <p:nvGrpSpPr>
          <p:cNvPr id="15" name="Группа 14" descr="Декоративный элемент">
            <a:extLst>
              <a:ext uri="{FF2B5EF4-FFF2-40B4-BE49-F238E27FC236}">
                <a16:creationId xmlns:a16="http://schemas.microsoft.com/office/drawing/2014/main" xmlns="" id="{F5325EDA-7343-463C-83EC-5D799E8B8195}"/>
              </a:ext>
            </a:extLst>
          </p:cNvPr>
          <p:cNvGrpSpPr/>
          <p:nvPr/>
        </p:nvGrpSpPr>
        <p:grpSpPr>
          <a:xfrm>
            <a:off x="9621169" y="0"/>
            <a:ext cx="2570831" cy="6858000"/>
            <a:chOff x="9621170" y="0"/>
            <a:chExt cx="2570831" cy="6858000"/>
          </a:xfrm>
        </p:grpSpPr>
        <p:sp>
          <p:nvSpPr>
            <p:cNvPr id="16" name="Полилиния: Фигура 31">
              <a:extLst>
                <a:ext uri="{FF2B5EF4-FFF2-40B4-BE49-F238E27FC236}">
                  <a16:creationId xmlns:a16="http://schemas.microsoft.com/office/drawing/2014/main" xmlns="" id="{25DFF88D-A516-4508-BC03-10D68E4034CF}"/>
                </a:ext>
              </a:extLst>
            </p:cNvPr>
            <p:cNvSpPr/>
            <p:nvPr/>
          </p:nvSpPr>
          <p:spPr>
            <a:xfrm>
              <a:off x="9621170" y="0"/>
              <a:ext cx="2570831" cy="6858000"/>
            </a:xfrm>
            <a:custGeom>
              <a:avLst/>
              <a:gdLst>
                <a:gd name="connsiteX0" fmla="*/ 1649197 w 2570831"/>
                <a:gd name="connsiteY0" fmla="*/ 0 h 6858000"/>
                <a:gd name="connsiteX1" fmla="*/ 2570831 w 2570831"/>
                <a:gd name="connsiteY1" fmla="*/ 0 h 6858000"/>
                <a:gd name="connsiteX2" fmla="*/ 2570831 w 2570831"/>
                <a:gd name="connsiteY2" fmla="*/ 6858000 h 6858000"/>
                <a:gd name="connsiteX3" fmla="*/ 0 w 2570831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70831" h="6858000">
                  <a:moveTo>
                    <a:pt x="1649197" y="0"/>
                  </a:moveTo>
                  <a:lnTo>
                    <a:pt x="2570831" y="0"/>
                  </a:lnTo>
                  <a:lnTo>
                    <a:pt x="2570831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17" name="Полилиния: Фигура 29">
              <a:extLst>
                <a:ext uri="{FF2B5EF4-FFF2-40B4-BE49-F238E27FC236}">
                  <a16:creationId xmlns:a16="http://schemas.microsoft.com/office/drawing/2014/main" xmlns="" id="{F990A05A-2B0C-4EA2-8A33-D5A7D8C1BC4F}"/>
                </a:ext>
              </a:extLst>
            </p:cNvPr>
            <p:cNvSpPr/>
            <p:nvPr/>
          </p:nvSpPr>
          <p:spPr>
            <a:xfrm>
              <a:off x="9754598" y="0"/>
              <a:ext cx="2437402" cy="6858000"/>
            </a:xfrm>
            <a:custGeom>
              <a:avLst/>
              <a:gdLst>
                <a:gd name="connsiteX0" fmla="*/ 1649197 w 2437402"/>
                <a:gd name="connsiteY0" fmla="*/ 0 h 6858000"/>
                <a:gd name="connsiteX1" fmla="*/ 2437402 w 2437402"/>
                <a:gd name="connsiteY1" fmla="*/ 0 h 6858000"/>
                <a:gd name="connsiteX2" fmla="*/ 2437402 w 2437402"/>
                <a:gd name="connsiteY2" fmla="*/ 6858000 h 6858000"/>
                <a:gd name="connsiteX3" fmla="*/ 0 w 2437402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7402" h="6858000">
                  <a:moveTo>
                    <a:pt x="1649197" y="0"/>
                  </a:moveTo>
                  <a:lnTo>
                    <a:pt x="2437402" y="0"/>
                  </a:lnTo>
                  <a:lnTo>
                    <a:pt x="243740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2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18" name="Полилиния: Фигура 27">
              <a:extLst>
                <a:ext uri="{FF2B5EF4-FFF2-40B4-BE49-F238E27FC236}">
                  <a16:creationId xmlns:a16="http://schemas.microsoft.com/office/drawing/2014/main" xmlns="" id="{79BF84DA-56CC-4319-9B18-B6303F93EF5A}"/>
                </a:ext>
              </a:extLst>
            </p:cNvPr>
            <p:cNvSpPr/>
            <p:nvPr/>
          </p:nvSpPr>
          <p:spPr>
            <a:xfrm>
              <a:off x="10011320" y="0"/>
              <a:ext cx="2180680" cy="6858000"/>
            </a:xfrm>
            <a:custGeom>
              <a:avLst/>
              <a:gdLst>
                <a:gd name="connsiteX0" fmla="*/ 1649197 w 2180680"/>
                <a:gd name="connsiteY0" fmla="*/ 0 h 6858000"/>
                <a:gd name="connsiteX1" fmla="*/ 2180680 w 2180680"/>
                <a:gd name="connsiteY1" fmla="*/ 0 h 6858000"/>
                <a:gd name="connsiteX2" fmla="*/ 2180680 w 2180680"/>
                <a:gd name="connsiteY2" fmla="*/ 6858000 h 6858000"/>
                <a:gd name="connsiteX3" fmla="*/ 0 w 218068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80680" h="6858000">
                  <a:moveTo>
                    <a:pt x="1649197" y="0"/>
                  </a:moveTo>
                  <a:lnTo>
                    <a:pt x="2180680" y="0"/>
                  </a:lnTo>
                  <a:lnTo>
                    <a:pt x="2180680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3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</p:grpSp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81185">
            <a:off x="9163051" y="4172602"/>
            <a:ext cx="2248995" cy="1356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4107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883" y="1086824"/>
            <a:ext cx="3911234" cy="521497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37770">
            <a:off x="7835630" y="855236"/>
            <a:ext cx="3892539" cy="234778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55038">
            <a:off x="6144734" y="5076535"/>
            <a:ext cx="3529588" cy="212887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433105" y="189469"/>
            <a:ext cx="6704452" cy="707886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pPr algn="ctr"/>
            <a:r>
              <a:rPr lang="ru-RU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МАГНИТНАЯ  ЦЕПОЧКА</a:t>
            </a:r>
            <a:endParaRPr lang="ru-RU" sz="40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601683" cy="6858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47283">
            <a:off x="3153778" y="2509006"/>
            <a:ext cx="2973713" cy="1793594"/>
          </a:xfrm>
          <a:prstGeom prst="rect">
            <a:avLst/>
          </a:prstGeom>
        </p:spPr>
      </p:pic>
      <p:sp>
        <p:nvSpPr>
          <p:cNvPr id="15" name="Полилиния: Фигура 10">
            <a:extLst>
              <a:ext uri="{FF2B5EF4-FFF2-40B4-BE49-F238E27FC236}">
                <a16:creationId xmlns:a16="http://schemas.microsoft.com/office/drawing/2014/main" xmlns="" id="{927C3783-B800-4093-BB0D-D5AEF08C3B59}"/>
              </a:ext>
            </a:extLst>
          </p:cNvPr>
          <p:cNvSpPr/>
          <p:nvPr/>
        </p:nvSpPr>
        <p:spPr>
          <a:xfrm>
            <a:off x="-16615" y="0"/>
            <a:ext cx="4451684" cy="6811609"/>
          </a:xfrm>
          <a:custGeom>
            <a:avLst/>
            <a:gdLst>
              <a:gd name="connsiteX0" fmla="*/ 0 w 6208649"/>
              <a:gd name="connsiteY0" fmla="*/ 0 h 6858000"/>
              <a:gd name="connsiteX1" fmla="*/ 6208649 w 6208649"/>
              <a:gd name="connsiteY1" fmla="*/ 0 h 6858000"/>
              <a:gd name="connsiteX2" fmla="*/ 2737815 w 6208649"/>
              <a:gd name="connsiteY2" fmla="*/ 6858000 h 6858000"/>
              <a:gd name="connsiteX3" fmla="*/ 0 w 620864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08649" h="6858000">
                <a:moveTo>
                  <a:pt x="0" y="0"/>
                </a:moveTo>
                <a:lnTo>
                  <a:pt x="6208649" y="0"/>
                </a:lnTo>
                <a:lnTo>
                  <a:pt x="273781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835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Рисунок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017" y="-30533"/>
            <a:ext cx="1802140" cy="180214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855" y="1636705"/>
            <a:ext cx="4163341" cy="41429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rot="18873954">
            <a:off x="1917784" y="3376980"/>
            <a:ext cx="19515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Спасибо за внимание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!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778" y="1658696"/>
            <a:ext cx="3743673" cy="4119403"/>
          </a:xfrm>
          <a:prstGeom prst="rect">
            <a:avLst/>
          </a:prstGeom>
        </p:spPr>
      </p:pic>
      <p:grpSp>
        <p:nvGrpSpPr>
          <p:cNvPr id="6" name="Группа 5" descr="Декоративный элемент">
            <a:extLst>
              <a:ext uri="{FF2B5EF4-FFF2-40B4-BE49-F238E27FC236}">
                <a16:creationId xmlns:a16="http://schemas.microsoft.com/office/drawing/2014/main" xmlns="" id="{EB664AAE-5AE9-41D7-8346-002B9F445323}"/>
              </a:ext>
            </a:extLst>
          </p:cNvPr>
          <p:cNvGrpSpPr/>
          <p:nvPr/>
        </p:nvGrpSpPr>
        <p:grpSpPr>
          <a:xfrm>
            <a:off x="7817709" y="82378"/>
            <a:ext cx="5823874" cy="6707253"/>
            <a:chOff x="-3740" y="0"/>
            <a:chExt cx="6208649" cy="6858000"/>
          </a:xfrm>
        </p:grpSpPr>
        <p:sp>
          <p:nvSpPr>
            <p:cNvPr id="7" name="Полилиния: Фигура 10">
              <a:extLst>
                <a:ext uri="{FF2B5EF4-FFF2-40B4-BE49-F238E27FC236}">
                  <a16:creationId xmlns:a16="http://schemas.microsoft.com/office/drawing/2014/main" xmlns="" id="{927C3783-B800-4093-BB0D-D5AEF08C3B59}"/>
                </a:ext>
              </a:extLst>
            </p:cNvPr>
            <p:cNvSpPr/>
            <p:nvPr/>
          </p:nvSpPr>
          <p:spPr>
            <a:xfrm>
              <a:off x="-3740" y="0"/>
              <a:ext cx="6208649" cy="6858000"/>
            </a:xfrm>
            <a:custGeom>
              <a:avLst/>
              <a:gdLst>
                <a:gd name="connsiteX0" fmla="*/ 0 w 6208649"/>
                <a:gd name="connsiteY0" fmla="*/ 0 h 6858000"/>
                <a:gd name="connsiteX1" fmla="*/ 6208649 w 6208649"/>
                <a:gd name="connsiteY1" fmla="*/ 0 h 6858000"/>
                <a:gd name="connsiteX2" fmla="*/ 2737815 w 6208649"/>
                <a:gd name="connsiteY2" fmla="*/ 6858000 h 6858000"/>
                <a:gd name="connsiteX3" fmla="*/ 0 w 6208649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08649" h="6858000">
                  <a:moveTo>
                    <a:pt x="0" y="0"/>
                  </a:moveTo>
                  <a:lnTo>
                    <a:pt x="6208649" y="0"/>
                  </a:lnTo>
                  <a:lnTo>
                    <a:pt x="2737815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lumMod val="95000"/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xmlns="" id="{B576E978-A841-4A4F-B153-CC369D9391D3}"/>
                </a:ext>
              </a:extLst>
            </p:cNvPr>
            <p:cNvSpPr/>
            <p:nvPr/>
          </p:nvSpPr>
          <p:spPr>
            <a:xfrm>
              <a:off x="1451429" y="0"/>
              <a:ext cx="3222172" cy="6858000"/>
            </a:xfrm>
            <a:prstGeom prst="rect">
              <a:avLst/>
            </a:prstGeom>
            <a:solidFill>
              <a:schemeClr val="accent1">
                <a:alpha val="3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</p:grpSp>
      <p:grpSp>
        <p:nvGrpSpPr>
          <p:cNvPr id="9" name="Группа 8" descr="Декоративный элемент">
            <a:extLst>
              <a:ext uri="{FF2B5EF4-FFF2-40B4-BE49-F238E27FC236}">
                <a16:creationId xmlns:a16="http://schemas.microsoft.com/office/drawing/2014/main" xmlns="" id="{F5325EDA-7343-463C-83EC-5D799E8B8195}"/>
              </a:ext>
            </a:extLst>
          </p:cNvPr>
          <p:cNvGrpSpPr/>
          <p:nvPr/>
        </p:nvGrpSpPr>
        <p:grpSpPr>
          <a:xfrm>
            <a:off x="9621169" y="0"/>
            <a:ext cx="2570831" cy="6858001"/>
            <a:chOff x="9621170" y="0"/>
            <a:chExt cx="2570831" cy="6858001"/>
          </a:xfrm>
        </p:grpSpPr>
        <p:sp>
          <p:nvSpPr>
            <p:cNvPr id="10" name="Полилиния: Фигура 31">
              <a:extLst>
                <a:ext uri="{FF2B5EF4-FFF2-40B4-BE49-F238E27FC236}">
                  <a16:creationId xmlns:a16="http://schemas.microsoft.com/office/drawing/2014/main" xmlns="" id="{25DFF88D-A516-4508-BC03-10D68E4034CF}"/>
                </a:ext>
              </a:extLst>
            </p:cNvPr>
            <p:cNvSpPr/>
            <p:nvPr/>
          </p:nvSpPr>
          <p:spPr>
            <a:xfrm>
              <a:off x="9621170" y="0"/>
              <a:ext cx="2570831" cy="6858000"/>
            </a:xfrm>
            <a:custGeom>
              <a:avLst/>
              <a:gdLst>
                <a:gd name="connsiteX0" fmla="*/ 1649197 w 2570831"/>
                <a:gd name="connsiteY0" fmla="*/ 0 h 6858000"/>
                <a:gd name="connsiteX1" fmla="*/ 2570831 w 2570831"/>
                <a:gd name="connsiteY1" fmla="*/ 0 h 6858000"/>
                <a:gd name="connsiteX2" fmla="*/ 2570831 w 2570831"/>
                <a:gd name="connsiteY2" fmla="*/ 6858000 h 6858000"/>
                <a:gd name="connsiteX3" fmla="*/ 0 w 2570831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70831" h="6858000">
                  <a:moveTo>
                    <a:pt x="1649197" y="0"/>
                  </a:moveTo>
                  <a:lnTo>
                    <a:pt x="2570831" y="0"/>
                  </a:lnTo>
                  <a:lnTo>
                    <a:pt x="2570831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11" name="Полилиния: Фигура 29">
              <a:extLst>
                <a:ext uri="{FF2B5EF4-FFF2-40B4-BE49-F238E27FC236}">
                  <a16:creationId xmlns:a16="http://schemas.microsoft.com/office/drawing/2014/main" xmlns="" id="{F990A05A-2B0C-4EA2-8A33-D5A7D8C1BC4F}"/>
                </a:ext>
              </a:extLst>
            </p:cNvPr>
            <p:cNvSpPr/>
            <p:nvPr/>
          </p:nvSpPr>
          <p:spPr>
            <a:xfrm>
              <a:off x="9754598" y="0"/>
              <a:ext cx="2437402" cy="6858000"/>
            </a:xfrm>
            <a:custGeom>
              <a:avLst/>
              <a:gdLst>
                <a:gd name="connsiteX0" fmla="*/ 1649197 w 2437402"/>
                <a:gd name="connsiteY0" fmla="*/ 0 h 6858000"/>
                <a:gd name="connsiteX1" fmla="*/ 2437402 w 2437402"/>
                <a:gd name="connsiteY1" fmla="*/ 0 h 6858000"/>
                <a:gd name="connsiteX2" fmla="*/ 2437402 w 2437402"/>
                <a:gd name="connsiteY2" fmla="*/ 6858000 h 6858000"/>
                <a:gd name="connsiteX3" fmla="*/ 0 w 2437402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7402" h="6858000">
                  <a:moveTo>
                    <a:pt x="1649197" y="0"/>
                  </a:moveTo>
                  <a:lnTo>
                    <a:pt x="2437402" y="0"/>
                  </a:lnTo>
                  <a:lnTo>
                    <a:pt x="243740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2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12" name="Полилиния: Фигура 27">
              <a:extLst>
                <a:ext uri="{FF2B5EF4-FFF2-40B4-BE49-F238E27FC236}">
                  <a16:creationId xmlns:a16="http://schemas.microsoft.com/office/drawing/2014/main" xmlns="" id="{79BF84DA-56CC-4319-9B18-B6303F93EF5A}"/>
                </a:ext>
              </a:extLst>
            </p:cNvPr>
            <p:cNvSpPr/>
            <p:nvPr/>
          </p:nvSpPr>
          <p:spPr>
            <a:xfrm>
              <a:off x="10011320" y="0"/>
              <a:ext cx="2180680" cy="6858000"/>
            </a:xfrm>
            <a:custGeom>
              <a:avLst/>
              <a:gdLst>
                <a:gd name="connsiteX0" fmla="*/ 1649197 w 2180680"/>
                <a:gd name="connsiteY0" fmla="*/ 0 h 6858000"/>
                <a:gd name="connsiteX1" fmla="*/ 2180680 w 2180680"/>
                <a:gd name="connsiteY1" fmla="*/ 0 h 6858000"/>
                <a:gd name="connsiteX2" fmla="*/ 2180680 w 2180680"/>
                <a:gd name="connsiteY2" fmla="*/ 6858000 h 6858000"/>
                <a:gd name="connsiteX3" fmla="*/ 0 w 218068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80680" h="6858000">
                  <a:moveTo>
                    <a:pt x="1649197" y="0"/>
                  </a:moveTo>
                  <a:lnTo>
                    <a:pt x="2180680" y="0"/>
                  </a:lnTo>
                  <a:lnTo>
                    <a:pt x="2180680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3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13" name="Полилиния: Фигура 25">
              <a:extLst>
                <a:ext uri="{FF2B5EF4-FFF2-40B4-BE49-F238E27FC236}">
                  <a16:creationId xmlns:a16="http://schemas.microsoft.com/office/drawing/2014/main" xmlns="" id="{3FE4855B-D7C3-4EA7-8050-5BDDB9E3A78A}"/>
                </a:ext>
              </a:extLst>
            </p:cNvPr>
            <p:cNvSpPr/>
            <p:nvPr/>
          </p:nvSpPr>
          <p:spPr>
            <a:xfrm>
              <a:off x="10544156" y="5626"/>
              <a:ext cx="1647844" cy="6852374"/>
            </a:xfrm>
            <a:custGeom>
              <a:avLst/>
              <a:gdLst>
                <a:gd name="connsiteX0" fmla="*/ 1647844 w 1647844"/>
                <a:gd name="connsiteY0" fmla="*/ 0 h 6852374"/>
                <a:gd name="connsiteX1" fmla="*/ 1647844 w 1647844"/>
                <a:gd name="connsiteY1" fmla="*/ 6852374 h 6852374"/>
                <a:gd name="connsiteX2" fmla="*/ 0 w 1647844"/>
                <a:gd name="connsiteY2" fmla="*/ 6852374 h 68523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47844" h="6852374">
                  <a:moveTo>
                    <a:pt x="1647844" y="0"/>
                  </a:moveTo>
                  <a:lnTo>
                    <a:pt x="1647844" y="6852374"/>
                  </a:lnTo>
                  <a:lnTo>
                    <a:pt x="0" y="6852374"/>
                  </a:lnTo>
                  <a:close/>
                </a:path>
              </a:pathLst>
            </a:custGeom>
            <a:solidFill>
              <a:schemeClr val="accent1">
                <a:lumMod val="75000"/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  <p:sp>
          <p:nvSpPr>
            <p:cNvPr id="14" name="Полилиния: Фигура 23">
              <a:extLst>
                <a:ext uri="{FF2B5EF4-FFF2-40B4-BE49-F238E27FC236}">
                  <a16:creationId xmlns:a16="http://schemas.microsoft.com/office/drawing/2014/main" xmlns="" id="{EC066EC5-6C2C-4006-B87D-E6C5CFDEF302}"/>
                </a:ext>
              </a:extLst>
            </p:cNvPr>
            <p:cNvSpPr/>
            <p:nvPr/>
          </p:nvSpPr>
          <p:spPr>
            <a:xfrm>
              <a:off x="10803086" y="1082358"/>
              <a:ext cx="1388914" cy="5775643"/>
            </a:xfrm>
            <a:custGeom>
              <a:avLst/>
              <a:gdLst>
                <a:gd name="connsiteX0" fmla="*/ 1388914 w 1388914"/>
                <a:gd name="connsiteY0" fmla="*/ 0 h 5775643"/>
                <a:gd name="connsiteX1" fmla="*/ 1388914 w 1388914"/>
                <a:gd name="connsiteY1" fmla="*/ 5775643 h 5775643"/>
                <a:gd name="connsiteX2" fmla="*/ 0 w 1388914"/>
                <a:gd name="connsiteY2" fmla="*/ 5775643 h 5775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88914" h="5775643">
                  <a:moveTo>
                    <a:pt x="1388914" y="0"/>
                  </a:moveTo>
                  <a:lnTo>
                    <a:pt x="1388914" y="5775643"/>
                  </a:lnTo>
                  <a:lnTo>
                    <a:pt x="0" y="5775643"/>
                  </a:lnTo>
                  <a:close/>
                </a:path>
              </a:pathLst>
            </a:custGeom>
            <a:solidFill>
              <a:schemeClr val="accent1">
                <a:lumMod val="75000"/>
                <a:alpha val="8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/>
            </a:p>
          </p:txBody>
        </p:sp>
      </p:grpSp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4265">
            <a:off x="8888627" y="423615"/>
            <a:ext cx="4439737" cy="267782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4265">
            <a:off x="2744269" y="4600021"/>
            <a:ext cx="3024492" cy="182422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758746">
            <a:off x="2844604" y="1013040"/>
            <a:ext cx="1971702" cy="118923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912653">
            <a:off x="4876262" y="4632882"/>
            <a:ext cx="1588835" cy="958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810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97E0B37-40BF-4857-B2E5-B52E6B39D4D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2B31D25-712D-46FD-A9DF-85443E555627}">
  <ds:schemaRefs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16c05727-aa75-4e4a-9b5f-8a80a1165891"/>
    <ds:schemaRef ds:uri="71af3243-3dd4-4a8d-8c0d-dd76da1f02a5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2E158AC7-AA74-4FE4-9207-24EA2187AAE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Оформление Лаборатория</Template>
  <TotalTime>0</TotalTime>
  <Words>66</Words>
  <Application>Microsoft Office PowerPoint</Application>
  <PresentationFormat>Широкоэкранный</PresentationFormat>
  <Paragraphs>26</Paragraphs>
  <Slides>21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Batang</vt:lpstr>
      <vt:lpstr>Arial</vt:lpstr>
      <vt:lpstr>Calibri</vt:lpstr>
      <vt:lpstr>Tw Cen MT</vt:lpstr>
      <vt:lpstr>Капля</vt:lpstr>
      <vt:lpstr>МАГНИТНЫЙ</vt:lpstr>
      <vt:lpstr>Наша  дружба с магнитами</vt:lpstr>
      <vt:lpstr>Презентация PowerPoint</vt:lpstr>
      <vt:lpstr>Украшаем платье кукле,  нагружаем грузовик</vt:lpstr>
      <vt:lpstr>Презентация PowerPoint</vt:lpstr>
      <vt:lpstr>Презентация PowerPoint</vt:lpstr>
      <vt:lpstr>Презентация PowerPoint</vt:lpstr>
      <vt:lpstr>размещение магнитов в замкнутом пространстве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2021-09-21T15:33:02Z</dcterms:created>
  <dcterms:modified xsi:type="dcterms:W3CDTF">2021-11-20T03:51:33Z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