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80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79" r:id="rId25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626" autoAdjust="0"/>
    <p:restoredTop sz="94660"/>
  </p:normalViewPr>
  <p:slideViewPr>
    <p:cSldViewPr>
      <p:cViewPr varScale="1">
        <p:scale>
          <a:sx n="98" d="100"/>
          <a:sy n="98" d="100"/>
        </p:scale>
        <p:origin x="-34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351973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 на тему: </a:t>
            </a:r>
            <a:b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«Ты, я, он, она – вместе дружная страна!» </a:t>
            </a:r>
            <a:b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подготовительный </a:t>
            </a:r>
            <a:r>
              <a:rPr lang="ru-RU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 школе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группе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4083918"/>
            <a:ext cx="3196952" cy="720080"/>
          </a:xfrm>
        </p:spPr>
        <p:txBody>
          <a:bodyPr>
            <a:noAutofit/>
          </a:bodyPr>
          <a:lstStyle/>
          <a:p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Составили и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выполнили: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Касьянова Д.Ф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 Ломоносова Т.Н.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465998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г.о. Самара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688" y="267494"/>
            <a:ext cx="5544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АВТОНОМНОЕ ДОШКОЛЬНОЕ ОБРАЗОВАТЕЛЬНОЕ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УЧРЕЖДЕНИЕ «ЦЕНТР РАЗВИТИЯ РЕБЕНКА - ДЕТСКИЙ САД № 173»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ГОРОДСКОГО ОКРУГА САМАРА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749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Паспорт проекта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75606"/>
            <a:ext cx="8229600" cy="3394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Тип проекта: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исследовательски – творческий 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Продолжительность: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краткосрочный 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Состав участников: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групповой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Участники проекта: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дети подготовительной группы, воспитатель, учитель-логопед, музыкальный руководитель, руководитель по физической культуре,  родители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Заявитель: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дети 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749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Цель проекта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9039" y="1275606"/>
            <a:ext cx="8229600" cy="3394472"/>
          </a:xfrm>
        </p:spPr>
        <p:txBody>
          <a:bodyPr>
            <a:normAutofit/>
          </a:bodyPr>
          <a:lstStyle/>
          <a:p>
            <a:pPr marL="0" algn="ctr">
              <a:lnSpc>
                <a:spcPct val="150000"/>
              </a:lnSpc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Формирование представления у детей </a:t>
            </a:r>
          </a:p>
          <a:p>
            <a:pPr marL="0" algn="ctr">
              <a:lnSpc>
                <a:spcPct val="150000"/>
              </a:lnSpc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о  народах России, их культуре и традициях</a:t>
            </a:r>
          </a:p>
          <a:p>
            <a:pPr marL="0" algn="ctr">
              <a:lnSpc>
                <a:spcPct val="150000"/>
              </a:lnSpc>
              <a:buNone/>
            </a:pP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1633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29600" cy="648072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Задачи</a:t>
            </a:r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15566"/>
            <a:ext cx="8229600" cy="3888432"/>
          </a:xfrm>
        </p:spPr>
        <p:txBody>
          <a:bodyPr>
            <a:normAutofit lnSpcReduction="10000"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Дать представление о народностях, которые проживают на территории России; познакомить с историей народов;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Расширять представления о их происхождении, традициях, культурных ценностях ;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Познакомить с российскими праздниками :  «День Единства», «День конституции» и их символами;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Воспитывать уважение к  людям разных национальностей, проживающих  в России;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Развивать интерес к исследовательской деятельности, желание познавать новое;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Развивать речь детей, обогащать словарный запас через слушание  национальных песен  , музыки, посещение  Дома дружбы народов, заучивания стихотворений, чтение художественной литературы о народностях, развитие связной речи, через составление рассказа о многонациональной России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Формировать навыки сотрудничества при участии в проектной деятельности, умение взаимодействовать друг с другом и педагогом;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Развивать познавательные и творческие способности, мышление, тактильные и сенсорные ощущения, мелкую моторику;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Сформировать у родителей интерес к проектной деятельности через совместную деятельность с педагогом и детьми. </a:t>
            </a:r>
          </a:p>
        </p:txBody>
      </p:sp>
    </p:spTree>
    <p:extLst>
      <p:ext uri="{BB962C8B-B14F-4D97-AF65-F5344CB8AC3E}">
        <p14:creationId xmlns="" xmlns:p14="http://schemas.microsoft.com/office/powerpoint/2010/main" val="3849593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Актуальность </a:t>
            </a:r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3600400"/>
          </a:xfrm>
        </p:spPr>
        <p:txBody>
          <a:bodyPr>
            <a:normAutofit fontScale="77500" lnSpcReduction="20000"/>
          </a:bodyPr>
          <a:lstStyle/>
          <a:p>
            <a:pPr marL="0">
              <a:lnSpc>
                <a:spcPct val="150000"/>
              </a:lnSpc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Патриотическое воспитание детей является одной из основных задач дошкольного учреждения. В основе Россия – многонациональная страна. Культура России складывается из культуры народов ее населяющих. Великая Россия много разных народов проживает на ее территории, каждый из которых самобытен и имеет богатые традиции. С раннего возраста ребенок живет в родной национальной среде, впитывая культуру, ценности и нравственные ориентиры, заложенные в культуре народа. С возрастом ребенок становится представителем своего народа, хранителем и продолжателем традиций. В любом учреждении воспитываются люди разных народов. И мы стараемся сформировать чувство гордости за свою национальную культуру. Воспитать дружеское отношение к людям других национальностей и чувство уважения друг к другу. Воспитывать толерантное отношение к другим народностям важнейшая задача педагога. В связи с этим возникла необходимость познакомить детей с бытом, культурой и традициями других народов.</a:t>
            </a:r>
          </a:p>
        </p:txBody>
      </p:sp>
    </p:spTree>
    <p:extLst>
      <p:ext uri="{BB962C8B-B14F-4D97-AF65-F5344CB8AC3E}">
        <p14:creationId xmlns="" xmlns:p14="http://schemas.microsoft.com/office/powerpoint/2010/main" val="1240529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Проблема проекта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1488"/>
            <a:ext cx="8229600" cy="3744416"/>
          </a:xfrm>
        </p:spPr>
        <p:txBody>
          <a:bodyPr>
            <a:normAutofit/>
          </a:bodyPr>
          <a:lstStyle/>
          <a:p>
            <a:pPr marL="0" algn="just">
              <a:lnSpc>
                <a:spcPct val="150000"/>
              </a:lnSpc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Проблема воспитания толерантной культуры на сегодняшний день является одной из самых актуальных в России - стране многонациональной, с множеством разнообразных и непохожих друг на друга культур. Воспитывать толерантное отношение к другим народностям важнейшая задача педагога. Из беседы с детьми выявлено, что они имеют поверхностные представления о народах России, дети не знают их обычаи, традиции, культуру. В связи с этим возникла необходимость познакомить детей с бытом и традициями других народов.</a:t>
            </a:r>
          </a:p>
        </p:txBody>
      </p:sp>
    </p:spTree>
    <p:extLst>
      <p:ext uri="{BB962C8B-B14F-4D97-AF65-F5344CB8AC3E}">
        <p14:creationId xmlns="" xmlns:p14="http://schemas.microsoft.com/office/powerpoint/2010/main" val="666662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6494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Гипотеза   </a:t>
            </a:r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31590"/>
            <a:ext cx="8229600" cy="3744416"/>
          </a:xfrm>
        </p:spPr>
        <p:txBody>
          <a:bodyPr>
            <a:normAutofit/>
          </a:bodyPr>
          <a:lstStyle/>
          <a:p>
            <a:pPr marL="0">
              <a:lnSpc>
                <a:spcPct val="150000"/>
              </a:lnSpc>
              <a:buNone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 процессе проектной деятельности  произойдёт расширение  знаний детей о народах, проживающих в России, их характерных особенностях быта, культуры, традиций.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647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Предполагаемый результат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8737" y="987574"/>
            <a:ext cx="8229600" cy="37444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Для детей: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Участвуя в мероприятиях проекта, дети смогут приобрести новые знания о некоторых обычаях, традициях, праздниках русских, татар, якутов, узбеков, Осетин; об особенностях быта и культуры народов России, обогатить словарь новыми понятиями. Через беседы, чтение художественной литературы, лепку, аппликацию, рисование, рассматривание иллюстраций дети узнают об особенностях национальной одежды и обуви, орнаментов разных народов. Дети будут проявлять толерантность, интерес, симпатию и уважение к носителям других национальных культур.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Для родителей: 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Родители активно примут участие в педагогическом процессе.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Для педагога: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Повышение профессионализма; внедрение новых методов в работе с детьми и родителями; личностный профессиональный рост; самореализация. Пополнение и обогащение методического, дидактического и наглядного материала по теме «Народы России» </a:t>
            </a:r>
          </a:p>
        </p:txBody>
      </p:sp>
    </p:spTree>
    <p:extLst>
      <p:ext uri="{BB962C8B-B14F-4D97-AF65-F5344CB8AC3E}">
        <p14:creationId xmlns="" xmlns:p14="http://schemas.microsoft.com/office/powerpoint/2010/main" val="271836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Этапы проекта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8737" y="771550"/>
            <a:ext cx="8229600" cy="388843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Подготовительный этап 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Выбор темы и её актуальность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Определение цели и формирование задач;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Определение сроков;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Поиск источников информации и определение списка литературы;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Разработка проекта;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Подготовка материала;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Работа с родителями: привлечение к пополнению предметно-развивающей среды (атрибуты для проведения сюжетно-ролевых игр, настольно-печатные игры, детская художественная литература и раскраски по тематике проекта); разучивание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с детьми текста по теме проекта; подготовка материала к видеоролику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;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анкетирвание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; организация и реализация выезда в Дом Дружбы народов для проведения экскурсии, приготовление родителями национальных блюд для проведения праздника.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8329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Основной этап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2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Познавательное развитие </a:t>
            </a:r>
          </a:p>
          <a:p>
            <a:pPr lvl="0">
              <a:lnSpc>
                <a:spcPct val="150000"/>
              </a:lnSpc>
            </a:pP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Проведение бесед с демонстрацией слайдов на тему: «Наша Родина- Россия», «Символы России: флаг, герб, гимн»,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«Народы России», «Культура и традиции народов России».</a:t>
            </a:r>
          </a:p>
          <a:p>
            <a:pPr lvl="0">
              <a:lnSpc>
                <a:spcPct val="150000"/>
              </a:lnSpc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Рассматривание иллюстраций и картин: символика России, народы России: русские, татары, чуваши, ханты, карелы и </a:t>
            </a:r>
            <a:r>
              <a:rPr lang="ru-RU" sz="1600">
                <a:latin typeface="Arial" pitchFamily="34" charset="0"/>
                <a:cs typeface="Arial" pitchFamily="34" charset="0"/>
              </a:rPr>
              <a:t>т.д.,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просмотр мультимедиа по теме;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Просмотр видеоматериала: «Все о Народах России».</a:t>
            </a: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Беседы, рассматривание   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A234C20-3B8F-4939-9312-C4B02F1429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57249"/>
            <a:ext cx="3466727" cy="354043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A94D38F-1CFB-4768-B988-74A9553678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27" t="29376" r="457"/>
          <a:stretch/>
        </p:blipFill>
        <p:spPr>
          <a:xfrm>
            <a:off x="4113114" y="857249"/>
            <a:ext cx="4824537" cy="3540436"/>
          </a:xfrm>
          <a:prstGeom prst="rect">
            <a:avLst/>
          </a:prstGeom>
        </p:spPr>
      </p:pic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561B21F-DBA7-470F-9695-5F2FCA019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6662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Речевое развитие 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Рассматривание детских книг и энциклопедий по данной тематике.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Чтение художественной литературы народов России (Украинская «Веснянка», русская былина «Илья Муромец и Соловей Разбойник», ненецкая сказка «Кукушка», татарская сказка: «О кривой берёзе», «Умная девушка», «Три сестры», якутская сказка «Девушка -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хвощина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»,узбекская народная сказка «Упрямый зайчонок»)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Составление и презентация с демонстрацией слайдов рассказа «Дом дружбы народов», «Народы России».</a:t>
            </a:r>
          </a:p>
          <a:p>
            <a:pPr>
              <a:lnSpc>
                <a:spcPct val="150000"/>
              </a:lnSpc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Артикуляционная игра Башкирские традиции, культура и промысел, подвижные игры: русские «Золотые ворота», башкирская «Юрта», саамская «Льдинки, ветер, мороз» </a:t>
            </a:r>
          </a:p>
          <a:p>
            <a:pPr>
              <a:lnSpc>
                <a:spcPct val="150000"/>
              </a:lnSpc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10671D4-B613-4446-8DC0-4E76222B95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602"/>
          <a:stretch/>
        </p:blipFill>
        <p:spPr>
          <a:xfrm>
            <a:off x="251520" y="176598"/>
            <a:ext cx="3361241" cy="3005014"/>
          </a:xfrm>
          <a:prstGeom prst="rect">
            <a:avLst/>
          </a:prstGeom>
        </p:spPr>
      </p:pic>
      <p:pic>
        <p:nvPicPr>
          <p:cNvPr id="10" name="Объект 9">
            <a:extLst>
              <a:ext uri="{FF2B5EF4-FFF2-40B4-BE49-F238E27FC236}">
                <a16:creationId xmlns="" xmlns:a16="http://schemas.microsoft.com/office/drawing/2014/main" id="{C772EAE6-1AEC-48AA-A50E-339EA62B72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175" y="2331962"/>
            <a:ext cx="3415605" cy="2571750"/>
          </a:xfr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479A1C8F-0326-4FF9-9923-FAC8AD6708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6598"/>
            <a:ext cx="3312368" cy="2571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9561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Художественно – эстетическое развитие 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Рисование “Юрта”, “Карта России”;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Аппликация “Символ России: герб»;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Конструирование из бумаги “Нас сто тысяч-Я!” 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Прослушивание песен народов России,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Игровые приемы с дошкольниками (Башкирская игра)</a:t>
            </a:r>
          </a:p>
          <a:p>
            <a:pPr>
              <a:lnSpc>
                <a:spcPct val="150000"/>
              </a:lnSpc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99542"/>
          </a:xfrm>
        </p:spPr>
        <p:txBody>
          <a:bodyPr>
            <a:normAutofit fontScale="90000"/>
          </a:bodyPr>
          <a:lstStyle/>
          <a:p>
            <a:r>
              <a:rPr lang="ru-RU" sz="30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Художественно – творческая деятельность 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627534"/>
            <a:ext cx="8388424" cy="33944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Аппликация «Герб Российской Федерации»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B3B6F06-FC9B-4DAC-8609-7D795F0F3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131590"/>
            <a:ext cx="4094907" cy="3600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6662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99542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123478"/>
            <a:ext cx="8388424" cy="33944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Рисование «Юрта»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CC0E929-154A-4FFA-BA5E-498BCD3DFA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19876"/>
            <a:ext cx="3312368" cy="37037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B931337-443F-4720-B0E2-0CF059CA7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19877"/>
            <a:ext cx="3851920" cy="37037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6662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99542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67544" y="195486"/>
            <a:ext cx="8388424" cy="33944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Конструирование из бумаги «Нас сто тысяч-я!»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0033F36-1A02-4899-B781-D1C631D04B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067" t="16401" r="3334" b="8001"/>
          <a:stretch/>
        </p:blipFill>
        <p:spPr>
          <a:xfrm>
            <a:off x="476890" y="699542"/>
            <a:ext cx="3456384" cy="41044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57A6BEE-9257-4548-900C-0850BBE2DA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11960" y="699542"/>
            <a:ext cx="4716011" cy="41044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6662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Социально – коммуникативное развитие 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Сюжетно-ролевые игры «Народы севера (Построение чума, промысел)»,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Дидактические игры «Собери </a:t>
            </a:r>
            <a:r>
              <a:rPr lang="ru-RU" sz="1800" dirty="0" err="1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пазл</a:t>
            </a: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карты России», «Подбери одежду», 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Настольно-печатные игры: «Вертушка», «Народы России».</a:t>
            </a: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Физическое развитие 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Подвижные игры народов России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Игры – эстафеты</a:t>
            </a:r>
          </a:p>
          <a:p>
            <a:pPr marL="457200" indent="-38100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Физкультминутки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CEE377E-4FFA-4DF9-A564-96483AA0ED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831"/>
          <a:stretch/>
        </p:blipFill>
        <p:spPr>
          <a:xfrm>
            <a:off x="220441" y="1995686"/>
            <a:ext cx="3991519" cy="29523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BDD0DD8-F68C-477E-AE7A-3CAD95FED9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203598"/>
            <a:ext cx="4470174" cy="37444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Взаимодействие с родителями</a:t>
            </a:r>
            <a:endParaRPr lang="ru-RU" sz="1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Анкетирование;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Консультация “Как рассказать детям о народах России?”;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Информация для родителей “Что знают наши дети о народах России?”;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Оформление фотоальбома “Народы России”;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Совместные поделки с детьми;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Совместная деятельность родителей и детей дома, подготовка пересказа о каждой Национальности;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Экскурсия для совместной деятельности родителей и детей дома “Дом дружбы народов”; </a:t>
            </a:r>
          </a:p>
          <a:p>
            <a:pPr marL="457200" algn="just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Приготовление национальных блюд.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Заключительный этап </a:t>
            </a:r>
            <a:endParaRPr lang="ru-RU" sz="2400" b="1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Цель: подведение итогов проделанной работы по проекту.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Проведение праздника с эстафетами и танцами;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Традиции Народного чаепития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3B26237-9C62-4F24-9033-8722495DD5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562" t="19636" r="4806" b="6381"/>
          <a:stretch/>
        </p:blipFill>
        <p:spPr>
          <a:xfrm>
            <a:off x="4788024" y="2139702"/>
            <a:ext cx="3717032" cy="280831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31561D8-B30E-4671-9EA5-FC9C84785B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151" t="16401"/>
          <a:stretch/>
        </p:blipFill>
        <p:spPr>
          <a:xfrm>
            <a:off x="638944" y="2143635"/>
            <a:ext cx="3573016" cy="28043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2"/>
            <a:ext cx="8378327" cy="47911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Результат</a:t>
            </a:r>
            <a:endParaRPr lang="ru-RU" sz="2400" b="1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ru-RU" sz="1800" dirty="0">
                <a:solidFill>
                  <a:srgbClr val="333333"/>
                </a:solidFill>
                <a:latin typeface="commissioner"/>
              </a:rPr>
              <a:t>Проект решен полностью. Дети и родители приняли активное участие в реализации проекта.  Проведенные мероприятия объединили детей общими впечатлениями, положительными эмоциями. У детей сформировалось представление о народах России, цели выполнены и задачи решены.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3478"/>
            <a:ext cx="8229600" cy="857250"/>
          </a:xfrm>
        </p:spPr>
        <p:txBody>
          <a:bodyPr>
            <a:normAutofit/>
          </a:bodyPr>
          <a:lstStyle/>
          <a:p>
            <a:r>
              <a:rPr lang="ru-RU" sz="18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Продукты проекта</a:t>
            </a:r>
            <a:endParaRPr lang="ru-RU" sz="1800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9542"/>
            <a:ext cx="8373616" cy="4320480"/>
          </a:xfrm>
        </p:spPr>
        <p:txBody>
          <a:bodyPr>
            <a:normAutofit/>
          </a:bodyPr>
          <a:lstStyle/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Виртуальная Экскурсия/экскурсия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 Дому дружбы народов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Альбом-презентация «Народы России»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Книга «Все мы- Россия!»</a:t>
            </a: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Приготовление родителями национальных блюд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44008" y="1995686"/>
            <a:ext cx="3837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Видеоролик «Концерт чувашского ансамбля…» «Фоторепортаж»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Видеоролик «Экскурсия в Дом Дружбы народов»</a:t>
            </a:r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45387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37" y="130324"/>
            <a:ext cx="8229600" cy="85725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136" y="156823"/>
            <a:ext cx="8378327" cy="4503160"/>
          </a:xfrm>
        </p:spPr>
        <p:txBody>
          <a:bodyPr anchor="ctr">
            <a:normAutofit/>
          </a:bodyPr>
          <a:lstStyle/>
          <a:p>
            <a:pPr marL="457200" algn="ctr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ru-RU" sz="4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Спасибо за внимание! </a:t>
            </a:r>
          </a:p>
        </p:txBody>
      </p:sp>
    </p:spTree>
    <p:extLst>
      <p:ext uri="{BB962C8B-B14F-4D97-AF65-F5344CB8AC3E}">
        <p14:creationId xmlns="" xmlns:p14="http://schemas.microsoft.com/office/powerpoint/2010/main" val="2601929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848</TotalTime>
  <Words>1183</Words>
  <Application>Microsoft Office PowerPoint</Application>
  <PresentationFormat>Экран (16:9)</PresentationFormat>
  <Paragraphs>116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Педагогический проект на тему:  «Ты, я, он, она – вместе дружная страна!»  в подготовительный к школе группе</vt:lpstr>
      <vt:lpstr>Паспорт проекта </vt:lpstr>
      <vt:lpstr>Цель проекта </vt:lpstr>
      <vt:lpstr>Задачи </vt:lpstr>
      <vt:lpstr>Актуальность  </vt:lpstr>
      <vt:lpstr>Проблема проекта   </vt:lpstr>
      <vt:lpstr>Гипотеза    </vt:lpstr>
      <vt:lpstr>Предполагаемый результат    </vt:lpstr>
      <vt:lpstr>Этапы проекта     </vt:lpstr>
      <vt:lpstr>     </vt:lpstr>
      <vt:lpstr>Беседы, рассматривание    </vt:lpstr>
      <vt:lpstr>     </vt:lpstr>
      <vt:lpstr>Слайд 13</vt:lpstr>
      <vt:lpstr>     </vt:lpstr>
      <vt:lpstr>Художественно – творческая деятельность </vt:lpstr>
      <vt:lpstr> </vt:lpstr>
      <vt:lpstr> </vt:lpstr>
      <vt:lpstr>     </vt:lpstr>
      <vt:lpstr>     </vt:lpstr>
      <vt:lpstr>     </vt:lpstr>
      <vt:lpstr>     </vt:lpstr>
      <vt:lpstr>     </vt:lpstr>
      <vt:lpstr>Продукты проекта</vt:lpstr>
      <vt:lpstr>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Педагогический проект на тему: «Помним! Гордимся!»  подготовительная группа</dc:title>
  <dc:creator>Светлана</dc:creator>
  <cp:lastModifiedBy>samsung</cp:lastModifiedBy>
  <cp:revision>73</cp:revision>
  <cp:lastPrinted>2024-02-19T05:56:10Z</cp:lastPrinted>
  <dcterms:created xsi:type="dcterms:W3CDTF">2022-11-01T19:35:14Z</dcterms:created>
  <dcterms:modified xsi:type="dcterms:W3CDTF">2024-10-08T14:18:38Z</dcterms:modified>
</cp:coreProperties>
</file>