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theme/themeOverride19.xml" ContentType="application/vnd.openxmlformats-officedocument.themeOverride+xml"/>
  <Override PartName="/ppt/theme/themeOverride20.xml" ContentType="application/vnd.openxmlformats-officedocument.themeOverrid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theme/themeOverride21.xml" ContentType="application/vnd.openxmlformats-officedocument.themeOverride+xml"/>
  <Override PartName="/ppt/theme/themeOverride22.xml" ContentType="application/vnd.openxmlformats-officedocument.themeOverrid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theme/themeOverride23.xml" ContentType="application/vnd.openxmlformats-officedocument.themeOverride+xml"/>
  <Override PartName="/ppt/theme/themeOverride24.xml" ContentType="application/vnd.openxmlformats-officedocument.themeOverrid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theme/themeOverride25.xml" ContentType="application/vnd.openxmlformats-officedocument.themeOverride+xml"/>
  <Override PartName="/ppt/theme/themeOverride26.xml" ContentType="application/vnd.openxmlformats-officedocument.themeOverrid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theme/themeOverride27.xml" ContentType="application/vnd.openxmlformats-officedocument.themeOverride+xml"/>
  <Override PartName="/ppt/theme/themeOverride28.xml" ContentType="application/vnd.openxmlformats-officedocument.themeOverrid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theme/themeOverride29.xml" ContentType="application/vnd.openxmlformats-officedocument.themeOverride+xml"/>
  <Override PartName="/ppt/theme/themeOverride30.xml" ContentType="application/vnd.openxmlformats-officedocument.themeOverrid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theme/themeOverride31.xml" ContentType="application/vnd.openxmlformats-officedocument.themeOverride+xml"/>
  <Override PartName="/ppt/theme/themeOverride32.xml" ContentType="application/vnd.openxmlformats-officedocument.themeOverrid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theme/themeOverride33.xml" ContentType="application/vnd.openxmlformats-officedocument.themeOverride+xml"/>
  <Override PartName="/ppt/theme/themeOverride34.xml" ContentType="application/vnd.openxmlformats-officedocument.themeOverride+xml"/>
  <Override PartName="/ppt/theme/theme18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80" r:id="rId10"/>
    <p:sldMasterId id="2147483792" r:id="rId11"/>
    <p:sldMasterId id="2147483804" r:id="rId12"/>
    <p:sldMasterId id="2147483816" r:id="rId13"/>
    <p:sldMasterId id="2147483828" r:id="rId14"/>
    <p:sldMasterId id="2147483840" r:id="rId15"/>
    <p:sldMasterId id="2147483864" r:id="rId16"/>
    <p:sldMasterId id="2147483876" r:id="rId17"/>
  </p:sldMasterIdLst>
  <p:notesMasterIdLst>
    <p:notesMasterId r:id="rId52"/>
  </p:notesMasterIdLst>
  <p:sldIdLst>
    <p:sldId id="257" r:id="rId18"/>
    <p:sldId id="259" r:id="rId19"/>
    <p:sldId id="260" r:id="rId20"/>
    <p:sldId id="261" r:id="rId21"/>
    <p:sldId id="262" r:id="rId22"/>
    <p:sldId id="263" r:id="rId23"/>
    <p:sldId id="264" r:id="rId24"/>
    <p:sldId id="303" r:id="rId25"/>
    <p:sldId id="304" r:id="rId26"/>
    <p:sldId id="266" r:id="rId27"/>
    <p:sldId id="298" r:id="rId28"/>
    <p:sldId id="268" r:id="rId29"/>
    <p:sldId id="269" r:id="rId30"/>
    <p:sldId id="270" r:id="rId31"/>
    <p:sldId id="271" r:id="rId32"/>
    <p:sldId id="272" r:id="rId33"/>
    <p:sldId id="273" r:id="rId34"/>
    <p:sldId id="274" r:id="rId35"/>
    <p:sldId id="277" r:id="rId36"/>
    <p:sldId id="278" r:id="rId37"/>
    <p:sldId id="279" r:id="rId38"/>
    <p:sldId id="281" r:id="rId39"/>
    <p:sldId id="296" r:id="rId40"/>
    <p:sldId id="297" r:id="rId41"/>
    <p:sldId id="282" r:id="rId42"/>
    <p:sldId id="308" r:id="rId43"/>
    <p:sldId id="306" r:id="rId44"/>
    <p:sldId id="307" r:id="rId45"/>
    <p:sldId id="305" r:id="rId46"/>
    <p:sldId id="287" r:id="rId47"/>
    <p:sldId id="289" r:id="rId48"/>
    <p:sldId id="291" r:id="rId49"/>
    <p:sldId id="302" r:id="rId50"/>
    <p:sldId id="295" r:id="rId5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  <a:srgbClr val="70B56B"/>
    <a:srgbClr val="92D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2" autoAdjust="0"/>
    <p:restoredTop sz="94660"/>
  </p:normalViewPr>
  <p:slideViewPr>
    <p:cSldViewPr>
      <p:cViewPr varScale="1">
        <p:scale>
          <a:sx n="72" d="100"/>
          <a:sy n="72" d="100"/>
        </p:scale>
        <p:origin x="96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1.xml"/><Relationship Id="rId26" Type="http://schemas.openxmlformats.org/officeDocument/2006/relationships/slide" Target="slides/slide9.xml"/><Relationship Id="rId39" Type="http://schemas.openxmlformats.org/officeDocument/2006/relationships/slide" Target="slides/slide22.xml"/><Relationship Id="rId21" Type="http://schemas.openxmlformats.org/officeDocument/2006/relationships/slide" Target="slides/slide4.xml"/><Relationship Id="rId34" Type="http://schemas.openxmlformats.org/officeDocument/2006/relationships/slide" Target="slides/slide17.xml"/><Relationship Id="rId42" Type="http://schemas.openxmlformats.org/officeDocument/2006/relationships/slide" Target="slides/slide25.xml"/><Relationship Id="rId47" Type="http://schemas.openxmlformats.org/officeDocument/2006/relationships/slide" Target="slides/slide30.xml"/><Relationship Id="rId50" Type="http://schemas.openxmlformats.org/officeDocument/2006/relationships/slide" Target="slides/slide33.xml"/><Relationship Id="rId55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12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7.xml"/><Relationship Id="rId32" Type="http://schemas.openxmlformats.org/officeDocument/2006/relationships/slide" Target="slides/slide15.xml"/><Relationship Id="rId37" Type="http://schemas.openxmlformats.org/officeDocument/2006/relationships/slide" Target="slides/slide20.xml"/><Relationship Id="rId40" Type="http://schemas.openxmlformats.org/officeDocument/2006/relationships/slide" Target="slides/slide23.xml"/><Relationship Id="rId45" Type="http://schemas.openxmlformats.org/officeDocument/2006/relationships/slide" Target="slides/slide28.xml"/><Relationship Id="rId53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2.xml"/><Relationship Id="rId31" Type="http://schemas.openxmlformats.org/officeDocument/2006/relationships/slide" Target="slides/slide14.xml"/><Relationship Id="rId44" Type="http://schemas.openxmlformats.org/officeDocument/2006/relationships/slide" Target="slides/slide27.xml"/><Relationship Id="rId52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5.xml"/><Relationship Id="rId27" Type="http://schemas.openxmlformats.org/officeDocument/2006/relationships/slide" Target="slides/slide10.xml"/><Relationship Id="rId30" Type="http://schemas.openxmlformats.org/officeDocument/2006/relationships/slide" Target="slides/slide13.xml"/><Relationship Id="rId35" Type="http://schemas.openxmlformats.org/officeDocument/2006/relationships/slide" Target="slides/slide18.xml"/><Relationship Id="rId43" Type="http://schemas.openxmlformats.org/officeDocument/2006/relationships/slide" Target="slides/slide26.xml"/><Relationship Id="rId48" Type="http://schemas.openxmlformats.org/officeDocument/2006/relationships/slide" Target="slides/slide31.xml"/><Relationship Id="rId56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8.xml"/><Relationship Id="rId33" Type="http://schemas.openxmlformats.org/officeDocument/2006/relationships/slide" Target="slides/slide16.xml"/><Relationship Id="rId38" Type="http://schemas.openxmlformats.org/officeDocument/2006/relationships/slide" Target="slides/slide21.xml"/><Relationship Id="rId46" Type="http://schemas.openxmlformats.org/officeDocument/2006/relationships/slide" Target="slides/slide29.xml"/><Relationship Id="rId20" Type="http://schemas.openxmlformats.org/officeDocument/2006/relationships/slide" Target="slides/slide3.xml"/><Relationship Id="rId41" Type="http://schemas.openxmlformats.org/officeDocument/2006/relationships/slide" Target="slides/slide24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6.xml"/><Relationship Id="rId28" Type="http://schemas.openxmlformats.org/officeDocument/2006/relationships/slide" Target="slides/slide11.xml"/><Relationship Id="rId36" Type="http://schemas.openxmlformats.org/officeDocument/2006/relationships/slide" Target="slides/slide19.xml"/><Relationship Id="rId49" Type="http://schemas.openxmlformats.org/officeDocument/2006/relationships/slide" Target="slides/slide3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339500-1684-4BDB-BDFD-B8D28ACC5312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421B8DF-1AC8-48DA-B6B0-2DBB97036BCF}">
      <dgm:prSet phldrT="[Текст]" custT="1"/>
      <dgm:spPr>
        <a:solidFill>
          <a:srgbClr val="70B56B"/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профессии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12CB93F-FBB3-40BA-A9FB-4F513D6F6914}" type="parTrans" cxnId="{02C61999-FD4C-44FF-A1C2-45DC4A71D86C}">
      <dgm:prSet/>
      <dgm:spPr/>
      <dgm:t>
        <a:bodyPr/>
        <a:lstStyle/>
        <a:p>
          <a:endParaRPr lang="ru-RU"/>
        </a:p>
      </dgm:t>
    </dgm:pt>
    <dgm:pt modelId="{8AA9969B-F0AD-445D-9AFE-B1E34193BB54}" type="sibTrans" cxnId="{02C61999-FD4C-44FF-A1C2-45DC4A71D86C}">
      <dgm:prSet/>
      <dgm:spPr/>
      <dgm:t>
        <a:bodyPr/>
        <a:lstStyle/>
        <a:p>
          <a:endParaRPr lang="ru-RU"/>
        </a:p>
      </dgm:t>
    </dgm:pt>
    <dgm:pt modelId="{B9D9B03F-7A81-4F25-807D-1E18EF49413A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маляр</a:t>
          </a:r>
          <a:endParaRPr lang="ru-RU" sz="16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F6C935E-3B78-4905-8371-A94A4A4AB4A1}" type="parTrans" cxnId="{FFDADF33-EE8B-49E4-BD0F-803249466458}">
      <dgm:prSet/>
      <dgm:spPr/>
      <dgm:t>
        <a:bodyPr/>
        <a:lstStyle/>
        <a:p>
          <a:endParaRPr lang="ru-RU"/>
        </a:p>
      </dgm:t>
    </dgm:pt>
    <dgm:pt modelId="{9DE65668-BB54-49DC-8492-F5D2380D7938}" type="sibTrans" cxnId="{FFDADF33-EE8B-49E4-BD0F-803249466458}">
      <dgm:prSet/>
      <dgm:spPr/>
      <dgm:t>
        <a:bodyPr/>
        <a:lstStyle/>
        <a:p>
          <a:endParaRPr lang="ru-RU"/>
        </a:p>
      </dgm:t>
    </dgm:pt>
    <dgm:pt modelId="{37FCD3EC-8D38-4C62-8EDE-D414BB31F657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ru-RU" sz="1600" b="1" baseline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штукатур</a:t>
          </a:r>
          <a:endParaRPr lang="ru-RU" sz="1600" b="1" baseline="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32A52EC-6BDB-480F-ABF1-60D6F28AECAB}" type="parTrans" cxnId="{D98087DB-82E2-4F95-96EC-0FF4AC2F950E}">
      <dgm:prSet/>
      <dgm:spPr/>
      <dgm:t>
        <a:bodyPr/>
        <a:lstStyle/>
        <a:p>
          <a:endParaRPr lang="ru-RU"/>
        </a:p>
      </dgm:t>
    </dgm:pt>
    <dgm:pt modelId="{48C57AC5-C0BB-4035-A35E-1D4F63963876}" type="sibTrans" cxnId="{D98087DB-82E2-4F95-96EC-0FF4AC2F950E}">
      <dgm:prSet/>
      <dgm:spPr/>
      <dgm:t>
        <a:bodyPr/>
        <a:lstStyle/>
        <a:p>
          <a:endParaRPr lang="ru-RU"/>
        </a:p>
      </dgm:t>
    </dgm:pt>
    <dgm:pt modelId="{CB7808B2-AFC4-497B-9059-EAE1F9CB9162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каменщик</a:t>
          </a:r>
          <a:endParaRPr lang="ru-RU" sz="16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B2349865-E3E0-4B04-B9CF-5342B2541702}" type="parTrans" cxnId="{B610D9AE-2D4A-4E81-977F-A04E22D8AA06}">
      <dgm:prSet/>
      <dgm:spPr/>
      <dgm:t>
        <a:bodyPr/>
        <a:lstStyle/>
        <a:p>
          <a:endParaRPr lang="ru-RU"/>
        </a:p>
      </dgm:t>
    </dgm:pt>
    <dgm:pt modelId="{4159DE5B-A336-4AAC-97D3-C318EB4E6B61}" type="sibTrans" cxnId="{B610D9AE-2D4A-4E81-977F-A04E22D8AA06}">
      <dgm:prSet/>
      <dgm:spPr/>
      <dgm:t>
        <a:bodyPr/>
        <a:lstStyle/>
        <a:p>
          <a:endParaRPr lang="ru-RU"/>
        </a:p>
      </dgm:t>
    </dgm:pt>
    <dgm:pt modelId="{CBF13EA9-D2A8-46A5-AD3C-30EBBC9C0CD7}">
      <dgm:prSet/>
      <dgm:spPr/>
      <dgm:t>
        <a:bodyPr/>
        <a:lstStyle/>
        <a:p>
          <a:endParaRPr lang="ru-RU"/>
        </a:p>
      </dgm:t>
    </dgm:pt>
    <dgm:pt modelId="{F85D19FC-E586-4A5B-A3F9-2E6CA7D583E1}" type="parTrans" cxnId="{C75036D2-01B8-400C-BC4A-488551EE8C45}">
      <dgm:prSet/>
      <dgm:spPr/>
      <dgm:t>
        <a:bodyPr/>
        <a:lstStyle/>
        <a:p>
          <a:endParaRPr lang="ru-RU"/>
        </a:p>
      </dgm:t>
    </dgm:pt>
    <dgm:pt modelId="{9EFBBEC6-3CF3-482A-A687-7A678EE7FA90}" type="sibTrans" cxnId="{C75036D2-01B8-400C-BC4A-488551EE8C45}">
      <dgm:prSet/>
      <dgm:spPr/>
      <dgm:t>
        <a:bodyPr/>
        <a:lstStyle/>
        <a:p>
          <a:endParaRPr lang="ru-RU"/>
        </a:p>
      </dgm:t>
    </dgm:pt>
    <dgm:pt modelId="{1C10213E-944B-4477-A459-F7D0F1E77ECC}">
      <dgm:prSet/>
      <dgm:spPr/>
      <dgm:t>
        <a:bodyPr/>
        <a:lstStyle/>
        <a:p>
          <a:endParaRPr lang="ru-RU"/>
        </a:p>
      </dgm:t>
    </dgm:pt>
    <dgm:pt modelId="{E53B2D9E-8F43-4421-90B7-7BCF1A7C2404}" type="parTrans" cxnId="{22A829CC-E28F-421D-B29D-85B61DDE8FA0}">
      <dgm:prSet/>
      <dgm:spPr/>
      <dgm:t>
        <a:bodyPr/>
        <a:lstStyle/>
        <a:p>
          <a:endParaRPr lang="ru-RU"/>
        </a:p>
      </dgm:t>
    </dgm:pt>
    <dgm:pt modelId="{2272AC22-F8FA-41D6-A7B1-194CAC66A30C}" type="sibTrans" cxnId="{22A829CC-E28F-421D-B29D-85B61DDE8FA0}">
      <dgm:prSet/>
      <dgm:spPr/>
      <dgm:t>
        <a:bodyPr/>
        <a:lstStyle/>
        <a:p>
          <a:endParaRPr lang="ru-RU"/>
        </a:p>
      </dgm:t>
    </dgm:pt>
    <dgm:pt modelId="{B9E0E7BF-8548-4DD1-9E62-2869F15A4E64}" type="pres">
      <dgm:prSet presAssocID="{F5339500-1684-4BDB-BDFD-B8D28ACC531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EBD498-0F4E-400A-BFB7-853C01E4752B}" type="pres">
      <dgm:prSet presAssocID="{9421B8DF-1AC8-48DA-B6B0-2DBB97036BCF}" presName="centerShape" presStyleLbl="node0" presStyleIdx="0" presStyleCnt="1" custScaleX="136871" custScaleY="91546"/>
      <dgm:spPr/>
      <dgm:t>
        <a:bodyPr/>
        <a:lstStyle/>
        <a:p>
          <a:endParaRPr lang="ru-RU"/>
        </a:p>
      </dgm:t>
    </dgm:pt>
    <dgm:pt modelId="{E6D25851-4293-404A-BFE8-2292897094D0}" type="pres">
      <dgm:prSet presAssocID="{4F6C935E-3B78-4905-8371-A94A4A4AB4A1}" presName="Name9" presStyleLbl="parChTrans1D2" presStyleIdx="0" presStyleCnt="3"/>
      <dgm:spPr/>
      <dgm:t>
        <a:bodyPr/>
        <a:lstStyle/>
        <a:p>
          <a:endParaRPr lang="ru-RU"/>
        </a:p>
      </dgm:t>
    </dgm:pt>
    <dgm:pt modelId="{8630683F-A2C7-4458-BDBB-94C02A7E13C0}" type="pres">
      <dgm:prSet presAssocID="{4F6C935E-3B78-4905-8371-A94A4A4AB4A1}" presName="connTx" presStyleLbl="parChTrans1D2" presStyleIdx="0" presStyleCnt="3"/>
      <dgm:spPr/>
      <dgm:t>
        <a:bodyPr/>
        <a:lstStyle/>
        <a:p>
          <a:endParaRPr lang="ru-RU"/>
        </a:p>
      </dgm:t>
    </dgm:pt>
    <dgm:pt modelId="{18FF6C70-F59F-4F23-B8A9-9B4541379AB0}" type="pres">
      <dgm:prSet presAssocID="{B9D9B03F-7A81-4F25-807D-1E18EF49413A}" presName="node" presStyleLbl="node1" presStyleIdx="0" presStyleCnt="3" custScaleX="168690" custScaleY="64299" custRadScaleRad="91510" custRadScaleInc="24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0ED7AC-DF56-4ABF-BA9B-1763A9B2EE76}" type="pres">
      <dgm:prSet presAssocID="{D32A52EC-6BDB-480F-ABF1-60D6F28AECAB}" presName="Name9" presStyleLbl="parChTrans1D2" presStyleIdx="1" presStyleCnt="3"/>
      <dgm:spPr/>
      <dgm:t>
        <a:bodyPr/>
        <a:lstStyle/>
        <a:p>
          <a:endParaRPr lang="ru-RU"/>
        </a:p>
      </dgm:t>
    </dgm:pt>
    <dgm:pt modelId="{12A05065-502B-4896-93F0-05884BA9B5EB}" type="pres">
      <dgm:prSet presAssocID="{D32A52EC-6BDB-480F-ABF1-60D6F28AECAB}" presName="connTx" presStyleLbl="parChTrans1D2" presStyleIdx="1" presStyleCnt="3"/>
      <dgm:spPr/>
      <dgm:t>
        <a:bodyPr/>
        <a:lstStyle/>
        <a:p>
          <a:endParaRPr lang="ru-RU"/>
        </a:p>
      </dgm:t>
    </dgm:pt>
    <dgm:pt modelId="{8B7FA7B4-7180-454D-A267-98E36A1E2B00}" type="pres">
      <dgm:prSet presAssocID="{37FCD3EC-8D38-4C62-8EDE-D414BB31F657}" presName="node" presStyleLbl="node1" presStyleIdx="1" presStyleCnt="3" custScaleX="132078" custScaleY="63435" custRadScaleRad="127950" custRadScaleInc="-11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6BA93C-F1F6-482A-B2A9-0842329294E5}" type="pres">
      <dgm:prSet presAssocID="{B2349865-E3E0-4B04-B9CF-5342B2541702}" presName="Name9" presStyleLbl="parChTrans1D2" presStyleIdx="2" presStyleCnt="3"/>
      <dgm:spPr/>
      <dgm:t>
        <a:bodyPr/>
        <a:lstStyle/>
        <a:p>
          <a:endParaRPr lang="ru-RU"/>
        </a:p>
      </dgm:t>
    </dgm:pt>
    <dgm:pt modelId="{68DE3275-7DC8-4AC0-9DE1-790D92BDAEC6}" type="pres">
      <dgm:prSet presAssocID="{B2349865-E3E0-4B04-B9CF-5342B2541702}" presName="connTx" presStyleLbl="parChTrans1D2" presStyleIdx="2" presStyleCnt="3"/>
      <dgm:spPr/>
      <dgm:t>
        <a:bodyPr/>
        <a:lstStyle/>
        <a:p>
          <a:endParaRPr lang="ru-RU"/>
        </a:p>
      </dgm:t>
    </dgm:pt>
    <dgm:pt modelId="{B650B62C-5419-4D8C-A0D6-CFFE561EE4CA}" type="pres">
      <dgm:prSet presAssocID="{CB7808B2-AFC4-497B-9059-EAE1F9CB9162}" presName="node" presStyleLbl="node1" presStyleIdx="2" presStyleCnt="3" custScaleX="140793" custScaleY="68031" custRadScaleRad="134492" custRadScaleInc="-6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3C577CC-8E7D-4AA9-ABA9-01329C292EB2}" type="presOf" srcId="{4F6C935E-3B78-4905-8371-A94A4A4AB4A1}" destId="{8630683F-A2C7-4458-BDBB-94C02A7E13C0}" srcOrd="1" destOrd="0" presId="urn:microsoft.com/office/officeart/2005/8/layout/radial1"/>
    <dgm:cxn modelId="{EB8EDDA9-7FA9-455E-BAEA-8F798DEE9EE4}" type="presOf" srcId="{F5339500-1684-4BDB-BDFD-B8D28ACC5312}" destId="{B9E0E7BF-8548-4DD1-9E62-2869F15A4E64}" srcOrd="0" destOrd="0" presId="urn:microsoft.com/office/officeart/2005/8/layout/radial1"/>
    <dgm:cxn modelId="{22A829CC-E28F-421D-B29D-85B61DDE8FA0}" srcId="{F5339500-1684-4BDB-BDFD-B8D28ACC5312}" destId="{1C10213E-944B-4477-A459-F7D0F1E77ECC}" srcOrd="2" destOrd="0" parTransId="{E53B2D9E-8F43-4421-90B7-7BCF1A7C2404}" sibTransId="{2272AC22-F8FA-41D6-A7B1-194CAC66A30C}"/>
    <dgm:cxn modelId="{14E1674C-3378-4C40-A93F-F7EBF248B204}" type="presOf" srcId="{B2349865-E3E0-4B04-B9CF-5342B2541702}" destId="{BA6BA93C-F1F6-482A-B2A9-0842329294E5}" srcOrd="0" destOrd="0" presId="urn:microsoft.com/office/officeart/2005/8/layout/radial1"/>
    <dgm:cxn modelId="{D98087DB-82E2-4F95-96EC-0FF4AC2F950E}" srcId="{9421B8DF-1AC8-48DA-B6B0-2DBB97036BCF}" destId="{37FCD3EC-8D38-4C62-8EDE-D414BB31F657}" srcOrd="1" destOrd="0" parTransId="{D32A52EC-6BDB-480F-ABF1-60D6F28AECAB}" sibTransId="{48C57AC5-C0BB-4035-A35E-1D4F63963876}"/>
    <dgm:cxn modelId="{492925D3-91B8-4C9E-9437-C14643B3CBF1}" type="presOf" srcId="{D32A52EC-6BDB-480F-ABF1-60D6F28AECAB}" destId="{8C0ED7AC-DF56-4ABF-BA9B-1763A9B2EE76}" srcOrd="0" destOrd="0" presId="urn:microsoft.com/office/officeart/2005/8/layout/radial1"/>
    <dgm:cxn modelId="{02C61999-FD4C-44FF-A1C2-45DC4A71D86C}" srcId="{F5339500-1684-4BDB-BDFD-B8D28ACC5312}" destId="{9421B8DF-1AC8-48DA-B6B0-2DBB97036BCF}" srcOrd="0" destOrd="0" parTransId="{612CB93F-FBB3-40BA-A9FB-4F513D6F6914}" sibTransId="{8AA9969B-F0AD-445D-9AFE-B1E34193BB54}"/>
    <dgm:cxn modelId="{D22EB474-542C-40FE-8919-203E17D91FD5}" type="presOf" srcId="{B2349865-E3E0-4B04-B9CF-5342B2541702}" destId="{68DE3275-7DC8-4AC0-9DE1-790D92BDAEC6}" srcOrd="1" destOrd="0" presId="urn:microsoft.com/office/officeart/2005/8/layout/radial1"/>
    <dgm:cxn modelId="{B610D9AE-2D4A-4E81-977F-A04E22D8AA06}" srcId="{9421B8DF-1AC8-48DA-B6B0-2DBB97036BCF}" destId="{CB7808B2-AFC4-497B-9059-EAE1F9CB9162}" srcOrd="2" destOrd="0" parTransId="{B2349865-E3E0-4B04-B9CF-5342B2541702}" sibTransId="{4159DE5B-A336-4AAC-97D3-C318EB4E6B61}"/>
    <dgm:cxn modelId="{FFDADF33-EE8B-49E4-BD0F-803249466458}" srcId="{9421B8DF-1AC8-48DA-B6B0-2DBB97036BCF}" destId="{B9D9B03F-7A81-4F25-807D-1E18EF49413A}" srcOrd="0" destOrd="0" parTransId="{4F6C935E-3B78-4905-8371-A94A4A4AB4A1}" sibTransId="{9DE65668-BB54-49DC-8492-F5D2380D7938}"/>
    <dgm:cxn modelId="{E78350B3-9DF4-4FD8-B82F-38849F6703D4}" type="presOf" srcId="{B9D9B03F-7A81-4F25-807D-1E18EF49413A}" destId="{18FF6C70-F59F-4F23-B8A9-9B4541379AB0}" srcOrd="0" destOrd="0" presId="urn:microsoft.com/office/officeart/2005/8/layout/radial1"/>
    <dgm:cxn modelId="{3A7D832A-C7E1-4D94-920F-6387FABD7392}" type="presOf" srcId="{D32A52EC-6BDB-480F-ABF1-60D6F28AECAB}" destId="{12A05065-502B-4896-93F0-05884BA9B5EB}" srcOrd="1" destOrd="0" presId="urn:microsoft.com/office/officeart/2005/8/layout/radial1"/>
    <dgm:cxn modelId="{E14E275C-C0F2-411C-91FD-7E21D093B3C5}" type="presOf" srcId="{9421B8DF-1AC8-48DA-B6B0-2DBB97036BCF}" destId="{90EBD498-0F4E-400A-BFB7-853C01E4752B}" srcOrd="0" destOrd="0" presId="urn:microsoft.com/office/officeart/2005/8/layout/radial1"/>
    <dgm:cxn modelId="{92AF1979-57D1-47A2-8E33-BE479E4D4E16}" type="presOf" srcId="{37FCD3EC-8D38-4C62-8EDE-D414BB31F657}" destId="{8B7FA7B4-7180-454D-A267-98E36A1E2B00}" srcOrd="0" destOrd="0" presId="urn:microsoft.com/office/officeart/2005/8/layout/radial1"/>
    <dgm:cxn modelId="{C75036D2-01B8-400C-BC4A-488551EE8C45}" srcId="{F5339500-1684-4BDB-BDFD-B8D28ACC5312}" destId="{CBF13EA9-D2A8-46A5-AD3C-30EBBC9C0CD7}" srcOrd="1" destOrd="0" parTransId="{F85D19FC-E586-4A5B-A3F9-2E6CA7D583E1}" sibTransId="{9EFBBEC6-3CF3-482A-A687-7A678EE7FA90}"/>
    <dgm:cxn modelId="{532E4D19-B0A3-412B-9CB1-FA0504870DB5}" type="presOf" srcId="{4F6C935E-3B78-4905-8371-A94A4A4AB4A1}" destId="{E6D25851-4293-404A-BFE8-2292897094D0}" srcOrd="0" destOrd="0" presId="urn:microsoft.com/office/officeart/2005/8/layout/radial1"/>
    <dgm:cxn modelId="{3312D193-D360-4E88-BDBF-BA7CC075714B}" type="presOf" srcId="{CB7808B2-AFC4-497B-9059-EAE1F9CB9162}" destId="{B650B62C-5419-4D8C-A0D6-CFFE561EE4CA}" srcOrd="0" destOrd="0" presId="urn:microsoft.com/office/officeart/2005/8/layout/radial1"/>
    <dgm:cxn modelId="{FA00830E-580E-47C8-BBD3-79B571B1AA87}" type="presParOf" srcId="{B9E0E7BF-8548-4DD1-9E62-2869F15A4E64}" destId="{90EBD498-0F4E-400A-BFB7-853C01E4752B}" srcOrd="0" destOrd="0" presId="urn:microsoft.com/office/officeart/2005/8/layout/radial1"/>
    <dgm:cxn modelId="{F067FB19-A164-403F-A2EF-677F6855380B}" type="presParOf" srcId="{B9E0E7BF-8548-4DD1-9E62-2869F15A4E64}" destId="{E6D25851-4293-404A-BFE8-2292897094D0}" srcOrd="1" destOrd="0" presId="urn:microsoft.com/office/officeart/2005/8/layout/radial1"/>
    <dgm:cxn modelId="{317D5DB1-FDCB-4E46-8AE2-238DCAD24593}" type="presParOf" srcId="{E6D25851-4293-404A-BFE8-2292897094D0}" destId="{8630683F-A2C7-4458-BDBB-94C02A7E13C0}" srcOrd="0" destOrd="0" presId="urn:microsoft.com/office/officeart/2005/8/layout/radial1"/>
    <dgm:cxn modelId="{74B34F6D-4125-4C24-AFDA-D24B51249336}" type="presParOf" srcId="{B9E0E7BF-8548-4DD1-9E62-2869F15A4E64}" destId="{18FF6C70-F59F-4F23-B8A9-9B4541379AB0}" srcOrd="2" destOrd="0" presId="urn:microsoft.com/office/officeart/2005/8/layout/radial1"/>
    <dgm:cxn modelId="{A5D68611-90A0-4034-8693-D1756E8216CB}" type="presParOf" srcId="{B9E0E7BF-8548-4DD1-9E62-2869F15A4E64}" destId="{8C0ED7AC-DF56-4ABF-BA9B-1763A9B2EE76}" srcOrd="3" destOrd="0" presId="urn:microsoft.com/office/officeart/2005/8/layout/radial1"/>
    <dgm:cxn modelId="{C2417545-2218-40C4-B41A-27D9889A32C9}" type="presParOf" srcId="{8C0ED7AC-DF56-4ABF-BA9B-1763A9B2EE76}" destId="{12A05065-502B-4896-93F0-05884BA9B5EB}" srcOrd="0" destOrd="0" presId="urn:microsoft.com/office/officeart/2005/8/layout/radial1"/>
    <dgm:cxn modelId="{C3F765D5-A260-4D5F-B266-061C15384CA3}" type="presParOf" srcId="{B9E0E7BF-8548-4DD1-9E62-2869F15A4E64}" destId="{8B7FA7B4-7180-454D-A267-98E36A1E2B00}" srcOrd="4" destOrd="0" presId="urn:microsoft.com/office/officeart/2005/8/layout/radial1"/>
    <dgm:cxn modelId="{08729511-DDE8-456C-8D2F-BEB9B172D11B}" type="presParOf" srcId="{B9E0E7BF-8548-4DD1-9E62-2869F15A4E64}" destId="{BA6BA93C-F1F6-482A-B2A9-0842329294E5}" srcOrd="5" destOrd="0" presId="urn:microsoft.com/office/officeart/2005/8/layout/radial1"/>
    <dgm:cxn modelId="{BAAF05F1-1B53-49AD-A618-422BC4B16B7A}" type="presParOf" srcId="{BA6BA93C-F1F6-482A-B2A9-0842329294E5}" destId="{68DE3275-7DC8-4AC0-9DE1-790D92BDAEC6}" srcOrd="0" destOrd="0" presId="urn:microsoft.com/office/officeart/2005/8/layout/radial1"/>
    <dgm:cxn modelId="{DBF7779E-71A6-4AEC-9199-C77D2E14A1B6}" type="presParOf" srcId="{B9E0E7BF-8548-4DD1-9E62-2869F15A4E64}" destId="{B650B62C-5419-4D8C-A0D6-CFFE561EE4CA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522852C-3C4A-4400-9010-46D4672C557F}" type="doc">
      <dgm:prSet loTypeId="urn:microsoft.com/office/officeart/2005/8/layout/radial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B41DDDF-FACB-4F54-8396-6B916A50CAFA}">
      <dgm:prSet phldrT="[Текст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ru-RU" sz="1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Адаптированная образовательная программа для профессионального обучения</a:t>
          </a:r>
          <a:endParaRPr lang="ru-RU" sz="1400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D9F6DA-0BA5-48F9-A426-1C39804ED1CA}" type="parTrans" cxnId="{1E029255-4EA1-4140-BB46-B621686B4FD5}">
      <dgm:prSet/>
      <dgm:spPr/>
      <dgm:t>
        <a:bodyPr/>
        <a:lstStyle/>
        <a:p>
          <a:endParaRPr lang="ru-RU"/>
        </a:p>
      </dgm:t>
    </dgm:pt>
    <dgm:pt modelId="{C4844B52-F62B-4D1F-ABD7-F77A3F32AEE8}" type="sibTrans" cxnId="{1E029255-4EA1-4140-BB46-B621686B4FD5}">
      <dgm:prSet/>
      <dgm:spPr/>
      <dgm:t>
        <a:bodyPr/>
        <a:lstStyle/>
        <a:p>
          <a:endParaRPr lang="ru-RU"/>
        </a:p>
      </dgm:t>
    </dgm:pt>
    <dgm:pt modelId="{F2A0430C-64C5-4964-93BA-DF7C47294E4E}">
      <dgm:prSet phldrT="[Текст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ru-RU" sz="1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Рабочие программы профессиональных модулей</a:t>
          </a:r>
          <a:endParaRPr lang="ru-RU" sz="1400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4D8E0F-9F71-4175-86D0-39C68247CA8A}" type="parTrans" cxnId="{237830C6-595C-4ECE-8C34-967C460656F8}">
      <dgm:prSet/>
      <dgm:spPr/>
      <dgm:t>
        <a:bodyPr/>
        <a:lstStyle/>
        <a:p>
          <a:endParaRPr lang="ru-RU"/>
        </a:p>
      </dgm:t>
    </dgm:pt>
    <dgm:pt modelId="{CBB5C514-A0B4-4AB4-9117-AA9B86D16E9A}" type="sibTrans" cxnId="{237830C6-595C-4ECE-8C34-967C460656F8}">
      <dgm:prSet/>
      <dgm:spPr/>
      <dgm:t>
        <a:bodyPr/>
        <a:lstStyle/>
        <a:p>
          <a:endParaRPr lang="ru-RU"/>
        </a:p>
      </dgm:t>
    </dgm:pt>
    <dgm:pt modelId="{3C5CD6AA-6E14-46B0-9729-25E699EF77AB}">
      <dgm:prSet phldrT="[Текст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ru-RU" sz="1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Методические рекомендации для выполнения практических работ</a:t>
          </a:r>
          <a:endParaRPr lang="ru-RU" sz="1400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6C8111-7484-4346-9948-F24BCEE20179}" type="parTrans" cxnId="{A7B6474B-97BD-49C7-ABEF-5D1708F4AB95}">
      <dgm:prSet/>
      <dgm:spPr/>
      <dgm:t>
        <a:bodyPr/>
        <a:lstStyle/>
        <a:p>
          <a:endParaRPr lang="ru-RU"/>
        </a:p>
      </dgm:t>
    </dgm:pt>
    <dgm:pt modelId="{185ABBD3-B056-45B8-AE73-D3074EA729B3}" type="sibTrans" cxnId="{A7B6474B-97BD-49C7-ABEF-5D1708F4AB95}">
      <dgm:prSet/>
      <dgm:spPr/>
      <dgm:t>
        <a:bodyPr/>
        <a:lstStyle/>
        <a:p>
          <a:endParaRPr lang="ru-RU"/>
        </a:p>
      </dgm:t>
    </dgm:pt>
    <dgm:pt modelId="{4DDB3870-9ACD-4847-A605-F80B19B16A8A}">
      <dgm:prSet phldrT="[Текст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ru-RU" sz="1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Методические рекомендации для выполнения внеаудиторных работ</a:t>
          </a:r>
          <a:endParaRPr lang="ru-RU" sz="1400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E68562-0899-4388-880C-B174DDF0C916}" type="parTrans" cxnId="{C9CE11F0-F73F-4375-A2F6-3DEC710DCC69}">
      <dgm:prSet/>
      <dgm:spPr/>
      <dgm:t>
        <a:bodyPr/>
        <a:lstStyle/>
        <a:p>
          <a:endParaRPr lang="ru-RU"/>
        </a:p>
      </dgm:t>
    </dgm:pt>
    <dgm:pt modelId="{1AA62775-1688-4E9F-BDDA-6175FBF10409}" type="sibTrans" cxnId="{C9CE11F0-F73F-4375-A2F6-3DEC710DCC69}">
      <dgm:prSet/>
      <dgm:spPr/>
      <dgm:t>
        <a:bodyPr/>
        <a:lstStyle/>
        <a:p>
          <a:endParaRPr lang="ru-RU"/>
        </a:p>
      </dgm:t>
    </dgm:pt>
    <dgm:pt modelId="{1F6D5C3F-2DC2-41ED-BD03-4BB2F6857F36}">
      <dgm:prSet phldrT="[Текст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ru-RU" sz="1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КОСЫ для оценки знаний, умений, навыков</a:t>
          </a:r>
          <a:endParaRPr lang="ru-RU" sz="1400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5961B4-60C2-4F25-96D1-2C40EC3786D3}" type="parTrans" cxnId="{0087D976-5CF8-4C17-80BA-C2D0A4F61DC0}">
      <dgm:prSet/>
      <dgm:spPr/>
      <dgm:t>
        <a:bodyPr/>
        <a:lstStyle/>
        <a:p>
          <a:endParaRPr lang="ru-RU" dirty="0"/>
        </a:p>
      </dgm:t>
    </dgm:pt>
    <dgm:pt modelId="{424BCC1F-74DC-4DAA-9D23-3C236442C590}" type="sibTrans" cxnId="{0087D976-5CF8-4C17-80BA-C2D0A4F61DC0}">
      <dgm:prSet/>
      <dgm:spPr/>
      <dgm:t>
        <a:bodyPr/>
        <a:lstStyle/>
        <a:p>
          <a:endParaRPr lang="ru-RU"/>
        </a:p>
      </dgm:t>
    </dgm:pt>
    <dgm:pt modelId="{628FE0F8-02F3-43B6-B5CB-D33AA1CC451B}" type="pres">
      <dgm:prSet presAssocID="{4522852C-3C4A-4400-9010-46D4672C557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7E38182-127E-4AE2-9031-E95D0107B12A}" type="pres">
      <dgm:prSet presAssocID="{EB41DDDF-FACB-4F54-8396-6B916A50CAFA}" presName="centerShape" presStyleLbl="node0" presStyleIdx="0" presStyleCnt="1" custScaleX="223804" custLinFactNeighborX="-4134" custLinFactNeighborY="-4194"/>
      <dgm:spPr/>
      <dgm:t>
        <a:bodyPr/>
        <a:lstStyle/>
        <a:p>
          <a:endParaRPr lang="ru-RU"/>
        </a:p>
      </dgm:t>
    </dgm:pt>
    <dgm:pt modelId="{3546E7BA-5EB7-4F17-8B66-DE0E61642206}" type="pres">
      <dgm:prSet presAssocID="{764D8E0F-9F71-4175-86D0-39C68247CA8A}" presName="parTrans" presStyleLbl="sibTrans2D1" presStyleIdx="0" presStyleCnt="4" custAng="133984" custFlipHor="1" custScaleX="121255" custScaleY="48573" custLinFactNeighborX="11859" custLinFactNeighborY="-12386"/>
      <dgm:spPr/>
      <dgm:t>
        <a:bodyPr/>
        <a:lstStyle/>
        <a:p>
          <a:endParaRPr lang="ru-RU"/>
        </a:p>
      </dgm:t>
    </dgm:pt>
    <dgm:pt modelId="{627124D4-D0E1-438E-9B15-BF6DF2707EE0}" type="pres">
      <dgm:prSet presAssocID="{764D8E0F-9F71-4175-86D0-39C68247CA8A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C8103C82-E5F1-40B2-948A-DBBEB82592A3}" type="pres">
      <dgm:prSet presAssocID="{F2A0430C-64C5-4964-93BA-DF7C47294E4E}" presName="node" presStyleLbl="node1" presStyleIdx="0" presStyleCnt="4" custScaleX="255645" custScaleY="76616" custRadScaleRad="99324" custRadScaleInc="-151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11E969-CD6C-498B-A96B-2518D84FFEC5}" type="pres">
      <dgm:prSet presAssocID="{D96C8111-7484-4346-9948-F24BCEE20179}" presName="parTrans" presStyleLbl="sibTrans2D1" presStyleIdx="1" presStyleCnt="4" custAng="113691" custScaleX="112376" custScaleY="49598" custLinFactNeighborX="12497" custLinFactNeighborY="-1426"/>
      <dgm:spPr/>
      <dgm:t>
        <a:bodyPr/>
        <a:lstStyle/>
        <a:p>
          <a:endParaRPr lang="ru-RU"/>
        </a:p>
      </dgm:t>
    </dgm:pt>
    <dgm:pt modelId="{BEDD4A47-5F7D-44CA-B09D-FB185A41E4E6}" type="pres">
      <dgm:prSet presAssocID="{D96C8111-7484-4346-9948-F24BCEE20179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F773B7F1-9312-4069-956E-80C8FD0C0D27}" type="pres">
      <dgm:prSet presAssocID="{3C5CD6AA-6E14-46B0-9729-25E699EF77AB}" presName="node" presStyleLbl="node1" presStyleIdx="1" presStyleCnt="4" custScaleX="169877" custScaleY="83449" custRadScaleRad="164605" custRadScaleInc="-109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33FAF1-64EC-4F2C-8B9D-3ADBED8A1091}" type="pres">
      <dgm:prSet presAssocID="{D5E68562-0899-4388-880C-B174DDF0C916}" presName="parTrans" presStyleLbl="sibTrans2D1" presStyleIdx="2" presStyleCnt="4" custAng="46499" custScaleX="113068" custScaleY="52014" custLinFactNeighborX="2602" custLinFactNeighborY="815"/>
      <dgm:spPr/>
      <dgm:t>
        <a:bodyPr/>
        <a:lstStyle/>
        <a:p>
          <a:endParaRPr lang="ru-RU"/>
        </a:p>
      </dgm:t>
    </dgm:pt>
    <dgm:pt modelId="{4070BECD-DF9D-463C-BC63-EBC79ACAD850}" type="pres">
      <dgm:prSet presAssocID="{D5E68562-0899-4388-880C-B174DDF0C916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E588106B-30A5-45C2-930B-E095D5DC327D}" type="pres">
      <dgm:prSet presAssocID="{4DDB3870-9ACD-4847-A605-F80B19B16A8A}" presName="node" presStyleLbl="node1" presStyleIdx="2" presStyleCnt="4" custScaleX="238183" custScaleY="90245" custRadScaleRad="96312" custRadScaleInc="90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561505-0CED-47AB-95A3-0F48AD78448F}" type="pres">
      <dgm:prSet presAssocID="{2D5961B4-60C2-4F25-96D1-2C40EC3786D3}" presName="parTrans" presStyleLbl="sibTrans2D1" presStyleIdx="3" presStyleCnt="4" custAng="21590981" custScaleX="151728" custScaleY="49506" custLinFactNeighborX="-17719" custLinFactNeighborY="-12813"/>
      <dgm:spPr/>
      <dgm:t>
        <a:bodyPr/>
        <a:lstStyle/>
        <a:p>
          <a:endParaRPr lang="ru-RU"/>
        </a:p>
      </dgm:t>
    </dgm:pt>
    <dgm:pt modelId="{7A416F7B-2D42-42DA-A883-03532239D26D}" type="pres">
      <dgm:prSet presAssocID="{2D5961B4-60C2-4F25-96D1-2C40EC3786D3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F23FDB1F-EA45-45A7-946D-0804C66E7D27}" type="pres">
      <dgm:prSet presAssocID="{1F6D5C3F-2DC2-41ED-BD03-4BB2F6857F36}" presName="node" presStyleLbl="node1" presStyleIdx="3" presStyleCnt="4" custScaleX="166197" custScaleY="92615" custRadScaleRad="170616" custRadScaleInc="80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C73B6F-9762-45D7-AAB8-D41FF37BF6E6}" type="presOf" srcId="{764D8E0F-9F71-4175-86D0-39C68247CA8A}" destId="{3546E7BA-5EB7-4F17-8B66-DE0E61642206}" srcOrd="0" destOrd="0" presId="urn:microsoft.com/office/officeart/2005/8/layout/radial5"/>
    <dgm:cxn modelId="{237830C6-595C-4ECE-8C34-967C460656F8}" srcId="{EB41DDDF-FACB-4F54-8396-6B916A50CAFA}" destId="{F2A0430C-64C5-4964-93BA-DF7C47294E4E}" srcOrd="0" destOrd="0" parTransId="{764D8E0F-9F71-4175-86D0-39C68247CA8A}" sibTransId="{CBB5C514-A0B4-4AB4-9117-AA9B86D16E9A}"/>
    <dgm:cxn modelId="{737264C1-5490-46CC-9810-48EBDCE95594}" type="presOf" srcId="{4DDB3870-9ACD-4847-A605-F80B19B16A8A}" destId="{E588106B-30A5-45C2-930B-E095D5DC327D}" srcOrd="0" destOrd="0" presId="urn:microsoft.com/office/officeart/2005/8/layout/radial5"/>
    <dgm:cxn modelId="{C0C2B88E-39CF-4D2F-B2BF-66E35F4D9744}" type="presOf" srcId="{1F6D5C3F-2DC2-41ED-BD03-4BB2F6857F36}" destId="{F23FDB1F-EA45-45A7-946D-0804C66E7D27}" srcOrd="0" destOrd="0" presId="urn:microsoft.com/office/officeart/2005/8/layout/radial5"/>
    <dgm:cxn modelId="{77C4664B-4573-4DEB-98F9-64512AAEEB73}" type="presOf" srcId="{2D5961B4-60C2-4F25-96D1-2C40EC3786D3}" destId="{7A416F7B-2D42-42DA-A883-03532239D26D}" srcOrd="1" destOrd="0" presId="urn:microsoft.com/office/officeart/2005/8/layout/radial5"/>
    <dgm:cxn modelId="{0087D976-5CF8-4C17-80BA-C2D0A4F61DC0}" srcId="{EB41DDDF-FACB-4F54-8396-6B916A50CAFA}" destId="{1F6D5C3F-2DC2-41ED-BD03-4BB2F6857F36}" srcOrd="3" destOrd="0" parTransId="{2D5961B4-60C2-4F25-96D1-2C40EC3786D3}" sibTransId="{424BCC1F-74DC-4DAA-9D23-3C236442C590}"/>
    <dgm:cxn modelId="{A7B6474B-97BD-49C7-ABEF-5D1708F4AB95}" srcId="{EB41DDDF-FACB-4F54-8396-6B916A50CAFA}" destId="{3C5CD6AA-6E14-46B0-9729-25E699EF77AB}" srcOrd="1" destOrd="0" parTransId="{D96C8111-7484-4346-9948-F24BCEE20179}" sibTransId="{185ABBD3-B056-45B8-AE73-D3074EA729B3}"/>
    <dgm:cxn modelId="{5CBE9951-FCD7-412D-A5EA-4123175ADC10}" type="presOf" srcId="{D96C8111-7484-4346-9948-F24BCEE20179}" destId="{4C11E969-CD6C-498B-A96B-2518D84FFEC5}" srcOrd="0" destOrd="0" presId="urn:microsoft.com/office/officeart/2005/8/layout/radial5"/>
    <dgm:cxn modelId="{082FCEDA-6320-4767-8628-2A1F90822299}" type="presOf" srcId="{D5E68562-0899-4388-880C-B174DDF0C916}" destId="{4070BECD-DF9D-463C-BC63-EBC79ACAD850}" srcOrd="1" destOrd="0" presId="urn:microsoft.com/office/officeart/2005/8/layout/radial5"/>
    <dgm:cxn modelId="{22309A3D-DBDB-4BDF-8C5B-1B2D71B4324D}" type="presOf" srcId="{F2A0430C-64C5-4964-93BA-DF7C47294E4E}" destId="{C8103C82-E5F1-40B2-948A-DBBEB82592A3}" srcOrd="0" destOrd="0" presId="urn:microsoft.com/office/officeart/2005/8/layout/radial5"/>
    <dgm:cxn modelId="{E31DBA74-0F9D-4679-BDAD-BDAEF8DDE30F}" type="presOf" srcId="{EB41DDDF-FACB-4F54-8396-6B916A50CAFA}" destId="{D7E38182-127E-4AE2-9031-E95D0107B12A}" srcOrd="0" destOrd="0" presId="urn:microsoft.com/office/officeart/2005/8/layout/radial5"/>
    <dgm:cxn modelId="{7C6D538F-1A55-473D-A5BD-F1A5F70E3E58}" type="presOf" srcId="{4522852C-3C4A-4400-9010-46D4672C557F}" destId="{628FE0F8-02F3-43B6-B5CB-D33AA1CC451B}" srcOrd="0" destOrd="0" presId="urn:microsoft.com/office/officeart/2005/8/layout/radial5"/>
    <dgm:cxn modelId="{ED771416-AF5E-44CE-A263-243CFF2A068A}" type="presOf" srcId="{D96C8111-7484-4346-9948-F24BCEE20179}" destId="{BEDD4A47-5F7D-44CA-B09D-FB185A41E4E6}" srcOrd="1" destOrd="0" presId="urn:microsoft.com/office/officeart/2005/8/layout/radial5"/>
    <dgm:cxn modelId="{C9CE11F0-F73F-4375-A2F6-3DEC710DCC69}" srcId="{EB41DDDF-FACB-4F54-8396-6B916A50CAFA}" destId="{4DDB3870-9ACD-4847-A605-F80B19B16A8A}" srcOrd="2" destOrd="0" parTransId="{D5E68562-0899-4388-880C-B174DDF0C916}" sibTransId="{1AA62775-1688-4E9F-BDDA-6175FBF10409}"/>
    <dgm:cxn modelId="{EDB5FD1E-0A2E-4D18-B1F5-5547426E86FD}" type="presOf" srcId="{764D8E0F-9F71-4175-86D0-39C68247CA8A}" destId="{627124D4-D0E1-438E-9B15-BF6DF2707EE0}" srcOrd="1" destOrd="0" presId="urn:microsoft.com/office/officeart/2005/8/layout/radial5"/>
    <dgm:cxn modelId="{1E029255-4EA1-4140-BB46-B621686B4FD5}" srcId="{4522852C-3C4A-4400-9010-46D4672C557F}" destId="{EB41DDDF-FACB-4F54-8396-6B916A50CAFA}" srcOrd="0" destOrd="0" parTransId="{8FD9F6DA-0BA5-48F9-A426-1C39804ED1CA}" sibTransId="{C4844B52-F62B-4D1F-ABD7-F77A3F32AEE8}"/>
    <dgm:cxn modelId="{4A95F5DB-CC6D-45FD-B1E5-79E4C65D3EE9}" type="presOf" srcId="{2D5961B4-60C2-4F25-96D1-2C40EC3786D3}" destId="{EC561505-0CED-47AB-95A3-0F48AD78448F}" srcOrd="0" destOrd="0" presId="urn:microsoft.com/office/officeart/2005/8/layout/radial5"/>
    <dgm:cxn modelId="{F5165F79-AB3E-41D7-A7A9-674DE764391C}" type="presOf" srcId="{3C5CD6AA-6E14-46B0-9729-25E699EF77AB}" destId="{F773B7F1-9312-4069-956E-80C8FD0C0D27}" srcOrd="0" destOrd="0" presId="urn:microsoft.com/office/officeart/2005/8/layout/radial5"/>
    <dgm:cxn modelId="{2ECB9B7A-775E-47A0-9E8F-98F5C9A26AB3}" type="presOf" srcId="{D5E68562-0899-4388-880C-B174DDF0C916}" destId="{B633FAF1-64EC-4F2C-8B9D-3ADBED8A1091}" srcOrd="0" destOrd="0" presId="urn:microsoft.com/office/officeart/2005/8/layout/radial5"/>
    <dgm:cxn modelId="{E8ED048D-16A3-4373-B77C-172C65A39693}" type="presParOf" srcId="{628FE0F8-02F3-43B6-B5CB-D33AA1CC451B}" destId="{D7E38182-127E-4AE2-9031-E95D0107B12A}" srcOrd="0" destOrd="0" presId="urn:microsoft.com/office/officeart/2005/8/layout/radial5"/>
    <dgm:cxn modelId="{AFEEE78A-4780-4DA9-9A69-293820E93987}" type="presParOf" srcId="{628FE0F8-02F3-43B6-B5CB-D33AA1CC451B}" destId="{3546E7BA-5EB7-4F17-8B66-DE0E61642206}" srcOrd="1" destOrd="0" presId="urn:microsoft.com/office/officeart/2005/8/layout/radial5"/>
    <dgm:cxn modelId="{938FD062-BE05-4AE6-B24C-E0D878E6D030}" type="presParOf" srcId="{3546E7BA-5EB7-4F17-8B66-DE0E61642206}" destId="{627124D4-D0E1-438E-9B15-BF6DF2707EE0}" srcOrd="0" destOrd="0" presId="urn:microsoft.com/office/officeart/2005/8/layout/radial5"/>
    <dgm:cxn modelId="{514F096E-9C80-4D89-998D-0C3E67303601}" type="presParOf" srcId="{628FE0F8-02F3-43B6-B5CB-D33AA1CC451B}" destId="{C8103C82-E5F1-40B2-948A-DBBEB82592A3}" srcOrd="2" destOrd="0" presId="urn:microsoft.com/office/officeart/2005/8/layout/radial5"/>
    <dgm:cxn modelId="{CE6D5D3B-222E-4425-B35D-2D08993E66CA}" type="presParOf" srcId="{628FE0F8-02F3-43B6-B5CB-D33AA1CC451B}" destId="{4C11E969-CD6C-498B-A96B-2518D84FFEC5}" srcOrd="3" destOrd="0" presId="urn:microsoft.com/office/officeart/2005/8/layout/radial5"/>
    <dgm:cxn modelId="{4B439D39-113E-44F1-9619-7E577309C5D2}" type="presParOf" srcId="{4C11E969-CD6C-498B-A96B-2518D84FFEC5}" destId="{BEDD4A47-5F7D-44CA-B09D-FB185A41E4E6}" srcOrd="0" destOrd="0" presId="urn:microsoft.com/office/officeart/2005/8/layout/radial5"/>
    <dgm:cxn modelId="{F019CB53-F47E-4C6E-A678-8A1825BDA3D7}" type="presParOf" srcId="{628FE0F8-02F3-43B6-B5CB-D33AA1CC451B}" destId="{F773B7F1-9312-4069-956E-80C8FD0C0D27}" srcOrd="4" destOrd="0" presId="urn:microsoft.com/office/officeart/2005/8/layout/radial5"/>
    <dgm:cxn modelId="{F5847E09-AFEB-4AEB-9FE4-7668C69BA3C4}" type="presParOf" srcId="{628FE0F8-02F3-43B6-B5CB-D33AA1CC451B}" destId="{B633FAF1-64EC-4F2C-8B9D-3ADBED8A1091}" srcOrd="5" destOrd="0" presId="urn:microsoft.com/office/officeart/2005/8/layout/radial5"/>
    <dgm:cxn modelId="{AD1B1B9F-11B8-461C-A9AE-83636BF40CF9}" type="presParOf" srcId="{B633FAF1-64EC-4F2C-8B9D-3ADBED8A1091}" destId="{4070BECD-DF9D-463C-BC63-EBC79ACAD850}" srcOrd="0" destOrd="0" presId="urn:microsoft.com/office/officeart/2005/8/layout/radial5"/>
    <dgm:cxn modelId="{EFBE78A9-91AE-43C8-B02E-31D7D0B6FF55}" type="presParOf" srcId="{628FE0F8-02F3-43B6-B5CB-D33AA1CC451B}" destId="{E588106B-30A5-45C2-930B-E095D5DC327D}" srcOrd="6" destOrd="0" presId="urn:microsoft.com/office/officeart/2005/8/layout/radial5"/>
    <dgm:cxn modelId="{E737CEA2-529D-4CDC-80F0-110481B9E595}" type="presParOf" srcId="{628FE0F8-02F3-43B6-B5CB-D33AA1CC451B}" destId="{EC561505-0CED-47AB-95A3-0F48AD78448F}" srcOrd="7" destOrd="0" presId="urn:microsoft.com/office/officeart/2005/8/layout/radial5"/>
    <dgm:cxn modelId="{37C5A918-4029-4639-883A-31828C14B7CF}" type="presParOf" srcId="{EC561505-0CED-47AB-95A3-0F48AD78448F}" destId="{7A416F7B-2D42-42DA-A883-03532239D26D}" srcOrd="0" destOrd="0" presId="urn:microsoft.com/office/officeart/2005/8/layout/radial5"/>
    <dgm:cxn modelId="{30A5CEB5-B561-4C20-8581-B2402AC329BC}" type="presParOf" srcId="{628FE0F8-02F3-43B6-B5CB-D33AA1CC451B}" destId="{F23FDB1F-EA45-45A7-946D-0804C66E7D27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EBD498-0F4E-400A-BFB7-853C01E4752B}">
      <dsp:nvSpPr>
        <dsp:cNvPr id="0" name=""/>
        <dsp:cNvSpPr/>
      </dsp:nvSpPr>
      <dsp:spPr>
        <a:xfrm>
          <a:off x="2751624" y="1799058"/>
          <a:ext cx="1827749" cy="1222487"/>
        </a:xfrm>
        <a:prstGeom prst="ellipse">
          <a:avLst/>
        </a:prstGeom>
        <a:solidFill>
          <a:srgbClr val="70B56B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профессии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19292" y="1978087"/>
        <a:ext cx="1292413" cy="864429"/>
      </dsp:txXfrm>
    </dsp:sp>
    <dsp:sp modelId="{E6D25851-4293-404A-BFE8-2292897094D0}">
      <dsp:nvSpPr>
        <dsp:cNvPr id="0" name=""/>
        <dsp:cNvSpPr/>
      </dsp:nvSpPr>
      <dsp:spPr>
        <a:xfrm rot="16287984">
          <a:off x="3413076" y="1507606"/>
          <a:ext cx="550214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550214" y="1652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674428" y="1510376"/>
        <a:ext cx="27510" cy="27510"/>
      </dsp:txXfrm>
    </dsp:sp>
    <dsp:sp modelId="{18FF6C70-F59F-4F23-B8A9-9B4541379AB0}">
      <dsp:nvSpPr>
        <dsp:cNvPr id="0" name=""/>
        <dsp:cNvSpPr/>
      </dsp:nvSpPr>
      <dsp:spPr>
        <a:xfrm>
          <a:off x="2579886" y="390498"/>
          <a:ext cx="2252653" cy="858636"/>
        </a:xfrm>
        <a:prstGeom prst="ellipse">
          <a:avLst/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маляр</a:t>
          </a:r>
          <a:endParaRPr lang="ru-RU" sz="16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909779" y="516242"/>
        <a:ext cx="1592867" cy="607148"/>
      </dsp:txXfrm>
    </dsp:sp>
    <dsp:sp modelId="{8C0ED7AC-DF56-4ABF-BA9B-1763A9B2EE76}">
      <dsp:nvSpPr>
        <dsp:cNvPr id="0" name=""/>
        <dsp:cNvSpPr/>
      </dsp:nvSpPr>
      <dsp:spPr>
        <a:xfrm rot="1759896">
          <a:off x="4316205" y="2974248"/>
          <a:ext cx="764688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764688" y="1652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679432" y="2971656"/>
        <a:ext cx="38234" cy="38234"/>
      </dsp:txXfrm>
    </dsp:sp>
    <dsp:sp modelId="{8B7FA7B4-7180-454D-A267-98E36A1E2B00}">
      <dsp:nvSpPr>
        <dsp:cNvPr id="0" name=""/>
        <dsp:cNvSpPr/>
      </dsp:nvSpPr>
      <dsp:spPr>
        <a:xfrm>
          <a:off x="4722995" y="3076483"/>
          <a:ext cx="1763744" cy="847098"/>
        </a:xfrm>
        <a:prstGeom prst="ellipse">
          <a:avLst/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baseline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штукатур</a:t>
          </a:r>
          <a:endParaRPr lang="ru-RU" sz="1600" b="1" kern="1200" baseline="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981289" y="3200538"/>
        <a:ext cx="1247156" cy="598988"/>
      </dsp:txXfrm>
    </dsp:sp>
    <dsp:sp modelId="{BA6BA93C-F1F6-482A-B2A9-0842329294E5}">
      <dsp:nvSpPr>
        <dsp:cNvPr id="0" name=""/>
        <dsp:cNvSpPr/>
      </dsp:nvSpPr>
      <dsp:spPr>
        <a:xfrm rot="9068673">
          <a:off x="2218724" y="2973182"/>
          <a:ext cx="790504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790504" y="1652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594213" y="2969945"/>
        <a:ext cx="39525" cy="39525"/>
      </dsp:txXfrm>
    </dsp:sp>
    <dsp:sp modelId="{B650B62C-5419-4D8C-A0D6-CFFE561EE4CA}">
      <dsp:nvSpPr>
        <dsp:cNvPr id="0" name=""/>
        <dsp:cNvSpPr/>
      </dsp:nvSpPr>
      <dsp:spPr>
        <a:xfrm>
          <a:off x="707932" y="3067743"/>
          <a:ext cx="1880122" cy="908472"/>
        </a:xfrm>
        <a:prstGeom prst="ellipse">
          <a:avLst/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каменщик</a:t>
          </a:r>
          <a:endParaRPr lang="ru-RU" sz="16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83269" y="3200786"/>
        <a:ext cx="1329448" cy="6423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E38182-127E-4AE2-9031-E95D0107B12A}">
      <dsp:nvSpPr>
        <dsp:cNvPr id="0" name=""/>
        <dsp:cNvSpPr/>
      </dsp:nvSpPr>
      <dsp:spPr>
        <a:xfrm>
          <a:off x="2808298" y="1728195"/>
          <a:ext cx="3091843" cy="1381495"/>
        </a:xfrm>
        <a:prstGeom prst="ellipse">
          <a:avLst/>
        </a:prstGeom>
        <a:solidFill>
          <a:schemeClr val="bg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Адаптированная образовательная программа для профессионального обучения</a:t>
          </a:r>
          <a:endParaRPr lang="ru-RU" sz="1400" b="1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61088" y="1930510"/>
        <a:ext cx="2186263" cy="976865"/>
      </dsp:txXfrm>
    </dsp:sp>
    <dsp:sp modelId="{3546E7BA-5EB7-4F17-8B66-DE0E61642206}">
      <dsp:nvSpPr>
        <dsp:cNvPr id="0" name=""/>
        <dsp:cNvSpPr/>
      </dsp:nvSpPr>
      <dsp:spPr>
        <a:xfrm rot="5400000" flipH="1">
          <a:off x="4181314" y="1300994"/>
          <a:ext cx="338213" cy="2281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 rot="10800000">
        <a:off x="4215537" y="1380847"/>
        <a:ext cx="269768" cy="136891"/>
      </dsp:txXfrm>
    </dsp:sp>
    <dsp:sp modelId="{C8103C82-E5F1-40B2-948A-DBBEB82592A3}">
      <dsp:nvSpPr>
        <dsp:cNvPr id="0" name=""/>
        <dsp:cNvSpPr/>
      </dsp:nvSpPr>
      <dsp:spPr>
        <a:xfrm>
          <a:off x="2520284" y="144009"/>
          <a:ext cx="3531725" cy="1058446"/>
        </a:xfrm>
        <a:prstGeom prst="ellipse">
          <a:avLst/>
        </a:prstGeom>
        <a:solidFill>
          <a:schemeClr val="bg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Рабочие программы профессиональных модулей</a:t>
          </a:r>
          <a:endParaRPr lang="ru-RU" sz="1400" b="1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37493" y="299015"/>
        <a:ext cx="2497307" cy="748434"/>
      </dsp:txXfrm>
    </dsp:sp>
    <dsp:sp modelId="{4C11E969-CD6C-498B-A96B-2518D84FFEC5}">
      <dsp:nvSpPr>
        <dsp:cNvPr id="0" name=""/>
        <dsp:cNvSpPr/>
      </dsp:nvSpPr>
      <dsp:spPr>
        <a:xfrm>
          <a:off x="6053055" y="2234803"/>
          <a:ext cx="369661" cy="2329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6053055" y="2281396"/>
        <a:ext cx="299771" cy="139780"/>
      </dsp:txXfrm>
    </dsp:sp>
    <dsp:sp modelId="{F773B7F1-9312-4069-956E-80C8FD0C0D27}">
      <dsp:nvSpPr>
        <dsp:cNvPr id="0" name=""/>
        <dsp:cNvSpPr/>
      </dsp:nvSpPr>
      <dsp:spPr>
        <a:xfrm>
          <a:off x="6513590" y="1732260"/>
          <a:ext cx="2346843" cy="1152844"/>
        </a:xfrm>
        <a:prstGeom prst="ellipse">
          <a:avLst/>
        </a:prstGeom>
        <a:solidFill>
          <a:schemeClr val="bg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Методические рекомендации для выполнения практических работ</a:t>
          </a:r>
          <a:endParaRPr lang="ru-RU" sz="1400" b="1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857277" y="1901090"/>
        <a:ext cx="1659469" cy="815184"/>
      </dsp:txXfrm>
    </dsp:sp>
    <dsp:sp modelId="{B633FAF1-64EC-4F2C-8B9D-3ADBED8A1091}">
      <dsp:nvSpPr>
        <dsp:cNvPr id="0" name=""/>
        <dsp:cNvSpPr/>
      </dsp:nvSpPr>
      <dsp:spPr>
        <a:xfrm rot="5400000">
          <a:off x="4166163" y="3334124"/>
          <a:ext cx="423568" cy="2443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4202810" y="3346340"/>
        <a:ext cx="350274" cy="146588"/>
      </dsp:txXfrm>
    </dsp:sp>
    <dsp:sp modelId="{E588106B-30A5-45C2-930B-E095D5DC327D}">
      <dsp:nvSpPr>
        <dsp:cNvPr id="0" name=""/>
        <dsp:cNvSpPr/>
      </dsp:nvSpPr>
      <dsp:spPr>
        <a:xfrm>
          <a:off x="2736311" y="3816423"/>
          <a:ext cx="3290488" cy="1246731"/>
        </a:xfrm>
        <a:prstGeom prst="ellipse">
          <a:avLst/>
        </a:prstGeom>
        <a:solidFill>
          <a:schemeClr val="bg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Методические рекомендации для выполнения внеаудиторных работ</a:t>
          </a:r>
          <a:endParaRPr lang="ru-RU" sz="1400" b="1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18192" y="3999003"/>
        <a:ext cx="2326726" cy="881571"/>
      </dsp:txXfrm>
    </dsp:sp>
    <dsp:sp modelId="{EC561505-0CED-47AB-95A3-0F48AD78448F}">
      <dsp:nvSpPr>
        <dsp:cNvPr id="0" name=""/>
        <dsp:cNvSpPr/>
      </dsp:nvSpPr>
      <dsp:spPr>
        <a:xfrm rot="10842472">
          <a:off x="2375959" y="2216140"/>
          <a:ext cx="355136" cy="2325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 dirty="0"/>
        </a:p>
      </dsp:txBody>
      <dsp:txXfrm rot="10800000">
        <a:off x="2445716" y="2263078"/>
        <a:ext cx="285376" cy="139519"/>
      </dsp:txXfrm>
    </dsp:sp>
    <dsp:sp modelId="{F23FDB1F-EA45-45A7-946D-0804C66E7D27}">
      <dsp:nvSpPr>
        <dsp:cNvPr id="0" name=""/>
        <dsp:cNvSpPr/>
      </dsp:nvSpPr>
      <dsp:spPr>
        <a:xfrm>
          <a:off x="71999" y="1732258"/>
          <a:ext cx="2296004" cy="1279472"/>
        </a:xfrm>
        <a:prstGeom prst="ellipse">
          <a:avLst/>
        </a:prstGeom>
        <a:solidFill>
          <a:schemeClr val="bg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КОСЫ для оценки знаний, умений, навыков</a:t>
          </a:r>
          <a:endParaRPr lang="ru-RU" sz="1400" b="1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241" y="1919632"/>
        <a:ext cx="1623520" cy="9047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2F6DD6-3186-4762-A0D2-0D6FD199398C}" type="datetimeFigureOut">
              <a:rPr lang="ru-RU" smtClean="0"/>
              <a:t>01.04.2025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198025-D3AC-4717-B8CB-82F978BBFF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57866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D26F1B39-CB47-41C6-86A8-ED1996EF8ED9}" type="slidenum">
              <a:rPr lang="ru-RU" altLang="ru-RU" sz="1200">
                <a:solidFill>
                  <a:prstClr val="black"/>
                </a:solidFill>
              </a:rPr>
              <a:pPr/>
              <a:t>14</a:t>
            </a:fld>
            <a:endParaRPr lang="ru-RU" altLang="ru-RU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91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93566D7A-A237-4692-A17C-BC159D504F2B}" type="slidenum">
              <a:rPr lang="ru-RU" altLang="ru-RU" sz="1200">
                <a:solidFill>
                  <a:prstClr val="black"/>
                </a:solidFill>
              </a:rPr>
              <a:pPr/>
              <a:t>17</a:t>
            </a:fld>
            <a:endParaRPr lang="ru-RU" altLang="ru-RU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12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B15D4E24-96DF-4F51-820F-1804C1F09AE8}" type="slidenum">
              <a:rPr lang="ru-RU" altLang="ru-RU" sz="1200"/>
              <a:pPr/>
              <a:t>31</a:t>
            </a:fld>
            <a:endParaRPr lang="ru-RU" altLang="ru-RU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6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hemeOverride" Target="../theme/themeOverride7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hemeOverride" Target="../theme/themeOverride8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hemeOverride" Target="../theme/themeOverride9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hemeOverride" Target="../theme/themeOverride10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hemeOverride" Target="../theme/themeOverride1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hemeOverride" Target="../theme/themeOverride1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themeOverride" Target="../theme/themeOverride1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themeOverride" Target="../theme/themeOverride14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8.xml"/><Relationship Id="rId1" Type="http://schemas.openxmlformats.org/officeDocument/2006/relationships/themeOverride" Target="../theme/themeOverride1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8.xml"/><Relationship Id="rId1" Type="http://schemas.openxmlformats.org/officeDocument/2006/relationships/themeOverride" Target="../theme/themeOverride1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themeOverride" Target="../theme/themeOverride1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themeOverride" Target="../theme/themeOverride1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0.xml"/><Relationship Id="rId1" Type="http://schemas.openxmlformats.org/officeDocument/2006/relationships/themeOverride" Target="../theme/themeOverride1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0.xml"/><Relationship Id="rId1" Type="http://schemas.openxmlformats.org/officeDocument/2006/relationships/themeOverride" Target="../theme/themeOverride2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1.xml"/><Relationship Id="rId1" Type="http://schemas.openxmlformats.org/officeDocument/2006/relationships/themeOverride" Target="../theme/themeOverride2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1.xml"/><Relationship Id="rId1" Type="http://schemas.openxmlformats.org/officeDocument/2006/relationships/themeOverride" Target="../theme/themeOverride22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2.xml"/><Relationship Id="rId1" Type="http://schemas.openxmlformats.org/officeDocument/2006/relationships/themeOverride" Target="../theme/themeOverride23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2.xml"/><Relationship Id="rId1" Type="http://schemas.openxmlformats.org/officeDocument/2006/relationships/themeOverride" Target="../theme/themeOverride24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3.xml"/><Relationship Id="rId1" Type="http://schemas.openxmlformats.org/officeDocument/2006/relationships/themeOverride" Target="../theme/themeOverride25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3.xml"/><Relationship Id="rId1" Type="http://schemas.openxmlformats.org/officeDocument/2006/relationships/themeOverride" Target="../theme/themeOverride26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4.xml"/><Relationship Id="rId1" Type="http://schemas.openxmlformats.org/officeDocument/2006/relationships/themeOverride" Target="../theme/themeOverride27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4.xml"/><Relationship Id="rId1" Type="http://schemas.openxmlformats.org/officeDocument/2006/relationships/themeOverride" Target="../theme/themeOverride28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5.xml"/><Relationship Id="rId1" Type="http://schemas.openxmlformats.org/officeDocument/2006/relationships/themeOverride" Target="../theme/themeOverride29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5.xml"/><Relationship Id="rId1" Type="http://schemas.openxmlformats.org/officeDocument/2006/relationships/themeOverride" Target="../theme/themeOverride30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6.xml"/><Relationship Id="rId1" Type="http://schemas.openxmlformats.org/officeDocument/2006/relationships/themeOverride" Target="../theme/themeOverride31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6.xml"/><Relationship Id="rId1" Type="http://schemas.openxmlformats.org/officeDocument/2006/relationships/themeOverride" Target="../theme/themeOverride32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7.xml"/><Relationship Id="rId1" Type="http://schemas.openxmlformats.org/officeDocument/2006/relationships/themeOverride" Target="../theme/themeOverride33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7.xml"/><Relationship Id="rId1" Type="http://schemas.openxmlformats.org/officeDocument/2006/relationships/themeOverride" Target="../theme/themeOverride34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1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fld id="{6255573A-382A-425B-9E1D-DC4C273336A9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852292"/>
      </p:ext>
    </p:extLst>
  </p:cSld>
  <p:clrMapOvr>
    <a:masterClrMapping/>
  </p:clrMapOvr>
  <p:transition spd="slow" advTm="10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B3F60-CBFF-4B3C-B54E-31B9AED4D208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60352"/>
      </p:ext>
    </p:extLst>
  </p:cSld>
  <p:clrMapOvr>
    <a:masterClrMapping/>
  </p:clrMapOvr>
  <p:transition spd="slow" advTm="10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fld id="{8CDAACD8-9736-4DD0-900A-C9F381C4BD4B}" type="slidenum">
              <a:rPr lang="ru-RU" altLang="ru-RU">
                <a:solidFill>
                  <a:srgbClr val="DDE9EC"/>
                </a:solidFill>
              </a:rPr>
              <a:pPr/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3382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9C9401-B7E1-4AD1-806E-9354DF1928D2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800134"/>
      </p:ext>
    </p:extLst>
  </p:cSld>
  <p:clrMapOvr>
    <a:masterClrMapping/>
  </p:clrMapOvr>
  <p:transition spd="slow" advTm="10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F25EF8-8723-4D62-AF15-47DE97FA90EC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307804"/>
      </p:ext>
    </p:extLst>
  </p:cSld>
  <p:clrMapOvr>
    <a:masterClrMapping/>
  </p:clrMapOvr>
  <p:transition spd="slow" advTm="10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EB6161-8F70-4C6A-BEAB-94AB330C8F26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4260"/>
      </p:ext>
    </p:extLst>
  </p:cSld>
  <p:clrMapOvr>
    <a:masterClrMapping/>
  </p:clrMapOvr>
  <p:transition spd="slow" advTm="10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6B007D-55F1-4F53-9F18-1814A4B57D0F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974746"/>
      </p:ext>
    </p:extLst>
  </p:cSld>
  <p:clrMapOvr>
    <a:masterClrMapping/>
  </p:clrMapOvr>
  <p:transition spd="slow" advTm="10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D111F6-3374-4440-B9F6-D441F0318867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975484"/>
      </p:ext>
    </p:extLst>
  </p:cSld>
  <p:clrMapOvr>
    <a:masterClrMapping/>
  </p:clrMapOvr>
  <p:transition spd="slow" advTm="10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FC3C72-290D-4264-AF5E-8421FC99E9CA}" type="slidenum">
              <a:rPr lang="ru-RU" altLang="ru-RU">
                <a:solidFill>
                  <a:srgbClr val="DDE9EC"/>
                </a:solidFill>
              </a:rPr>
              <a:pPr/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7433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1EADA1-7B33-4A95-8C29-12D8F59C600E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018942"/>
      </p:ext>
    </p:extLst>
  </p:cSld>
  <p:clrMapOvr>
    <a:masterClrMapping/>
  </p:clrMapOvr>
  <p:transition spd="slow" advTm="10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DC9D0F-7AED-4588-A1AF-A263EF3CF205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336707"/>
      </p:ext>
    </p:extLst>
  </p:cSld>
  <p:clrMapOvr>
    <a:masterClrMapping/>
  </p:clrMapOvr>
  <p:transition spd="slow" advTm="10000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1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fld id="{6255573A-382A-425B-9E1D-DC4C273336A9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12170"/>
      </p:ext>
    </p:extLst>
  </p:cSld>
  <p:clrMapOvr>
    <a:masterClrMapping/>
  </p:clrMapOvr>
  <p:transition spd="slow" advTm="10000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B3F60-CBFF-4B3C-B54E-31B9AED4D208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865218"/>
      </p:ext>
    </p:extLst>
  </p:cSld>
  <p:clrMapOvr>
    <a:masterClrMapping/>
  </p:clrMapOvr>
  <p:transition spd="slow" advTm="10000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fld id="{8CDAACD8-9736-4DD0-900A-C9F381C4BD4B}" type="slidenum">
              <a:rPr lang="ru-RU" altLang="ru-RU">
                <a:solidFill>
                  <a:srgbClr val="DDE9EC"/>
                </a:solidFill>
              </a:rPr>
              <a:pPr/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1265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9C9401-B7E1-4AD1-806E-9354DF1928D2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65879"/>
      </p:ext>
    </p:extLst>
  </p:cSld>
  <p:clrMapOvr>
    <a:masterClrMapping/>
  </p:clrMapOvr>
  <p:transition spd="slow" advTm="10000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F25EF8-8723-4D62-AF15-47DE97FA90EC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495440"/>
      </p:ext>
    </p:extLst>
  </p:cSld>
  <p:clrMapOvr>
    <a:masterClrMapping/>
  </p:clrMapOvr>
  <p:transition spd="slow" advTm="10000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EB6161-8F70-4C6A-BEAB-94AB330C8F26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217180"/>
      </p:ext>
    </p:extLst>
  </p:cSld>
  <p:clrMapOvr>
    <a:masterClrMapping/>
  </p:clrMapOvr>
  <p:transition spd="slow" advTm="10000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6B007D-55F1-4F53-9F18-1814A4B57D0F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504202"/>
      </p:ext>
    </p:extLst>
  </p:cSld>
  <p:clrMapOvr>
    <a:masterClrMapping/>
  </p:clrMapOvr>
  <p:transition spd="slow" advTm="10000"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D111F6-3374-4440-B9F6-D441F0318867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642642"/>
      </p:ext>
    </p:extLst>
  </p:cSld>
  <p:clrMapOvr>
    <a:masterClrMapping/>
  </p:clrMapOvr>
  <p:transition spd="slow" advTm="10000"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FC3C72-290D-4264-AF5E-8421FC99E9CA}" type="slidenum">
              <a:rPr lang="ru-RU" altLang="ru-RU">
                <a:solidFill>
                  <a:srgbClr val="DDE9EC"/>
                </a:solidFill>
              </a:rPr>
              <a:pPr/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3669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1EADA1-7B33-4A95-8C29-12D8F59C600E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223219"/>
      </p:ext>
    </p:extLst>
  </p:cSld>
  <p:clrMapOvr>
    <a:masterClrMapping/>
  </p:clrMapOvr>
  <p:transition spd="slow" advTm="10000"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DC9D0F-7AED-4588-A1AF-A263EF3CF205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872021"/>
      </p:ext>
    </p:extLst>
  </p:cSld>
  <p:clrMapOvr>
    <a:masterClrMapping/>
  </p:clrMapOvr>
  <p:transition spd="slow" advTm="10000"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1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fld id="{6255573A-382A-425B-9E1D-DC4C273336A9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620072"/>
      </p:ext>
    </p:extLst>
  </p:cSld>
  <p:clrMapOvr>
    <a:masterClrMapping/>
  </p:clrMapOvr>
  <p:transition spd="slow" advTm="10000">
    <p:wip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B3F60-CBFF-4B3C-B54E-31B9AED4D208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875544"/>
      </p:ext>
    </p:extLst>
  </p:cSld>
  <p:clrMapOvr>
    <a:masterClrMapping/>
  </p:clrMapOvr>
  <p:transition spd="slow" advTm="10000">
    <p:wip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fld id="{8CDAACD8-9736-4DD0-900A-C9F381C4BD4B}" type="slidenum">
              <a:rPr lang="ru-RU" altLang="ru-RU">
                <a:solidFill>
                  <a:srgbClr val="DDE9EC"/>
                </a:solidFill>
              </a:rPr>
              <a:pPr/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9653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9C9401-B7E1-4AD1-806E-9354DF1928D2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761571"/>
      </p:ext>
    </p:extLst>
  </p:cSld>
  <p:clrMapOvr>
    <a:masterClrMapping/>
  </p:clrMapOvr>
  <p:transition spd="slow" advTm="10000">
    <p:wip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F25EF8-8723-4D62-AF15-47DE97FA90EC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948195"/>
      </p:ext>
    </p:extLst>
  </p:cSld>
  <p:clrMapOvr>
    <a:masterClrMapping/>
  </p:clrMapOvr>
  <p:transition spd="slow" advTm="10000">
    <p:wip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EB6161-8F70-4C6A-BEAB-94AB330C8F26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411693"/>
      </p:ext>
    </p:extLst>
  </p:cSld>
  <p:clrMapOvr>
    <a:masterClrMapping/>
  </p:clrMapOvr>
  <p:transition spd="slow" advTm="10000">
    <p:wip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6B007D-55F1-4F53-9F18-1814A4B57D0F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436594"/>
      </p:ext>
    </p:extLst>
  </p:cSld>
  <p:clrMapOvr>
    <a:masterClrMapping/>
  </p:clrMapOvr>
  <p:transition spd="slow" advTm="10000">
    <p:wip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D111F6-3374-4440-B9F6-D441F0318867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6840830"/>
      </p:ext>
    </p:extLst>
  </p:cSld>
  <p:clrMapOvr>
    <a:masterClrMapping/>
  </p:clrMapOvr>
  <p:transition spd="slow" advTm="10000">
    <p:wip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FC3C72-290D-4264-AF5E-8421FC99E9CA}" type="slidenum">
              <a:rPr lang="ru-RU" altLang="ru-RU">
                <a:solidFill>
                  <a:srgbClr val="DDE9EC"/>
                </a:solidFill>
              </a:rPr>
              <a:pPr/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1644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1EADA1-7B33-4A95-8C29-12D8F59C600E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968960"/>
      </p:ext>
    </p:extLst>
  </p:cSld>
  <p:clrMapOvr>
    <a:masterClrMapping/>
  </p:clrMapOvr>
  <p:transition spd="slow" advTm="10000">
    <p:wip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DC9D0F-7AED-4588-A1AF-A263EF3CF205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656612"/>
      </p:ext>
    </p:extLst>
  </p:cSld>
  <p:clrMapOvr>
    <a:masterClrMapping/>
  </p:clrMapOvr>
  <p:transition spd="slow" advTm="10000">
    <p:wip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1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fld id="{6255573A-382A-425B-9E1D-DC4C273336A9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471296"/>
      </p:ext>
    </p:extLst>
  </p:cSld>
  <p:clrMapOvr>
    <a:masterClrMapping/>
  </p:clrMapOvr>
  <p:transition spd="slow" advTm="10000">
    <p:wip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B3F60-CBFF-4B3C-B54E-31B9AED4D208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351955"/>
      </p:ext>
    </p:extLst>
  </p:cSld>
  <p:clrMapOvr>
    <a:masterClrMapping/>
  </p:clrMapOvr>
  <p:transition spd="slow" advTm="10000">
    <p:wip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fld id="{8CDAACD8-9736-4DD0-900A-C9F381C4BD4B}" type="slidenum">
              <a:rPr lang="ru-RU" altLang="ru-RU">
                <a:solidFill>
                  <a:srgbClr val="DDE9EC"/>
                </a:solidFill>
              </a:rPr>
              <a:pPr/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9213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9C9401-B7E1-4AD1-806E-9354DF1928D2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375736"/>
      </p:ext>
    </p:extLst>
  </p:cSld>
  <p:clrMapOvr>
    <a:masterClrMapping/>
  </p:clrMapOvr>
  <p:transition spd="slow" advTm="10000">
    <p:wip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F25EF8-8723-4D62-AF15-47DE97FA90EC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228306"/>
      </p:ext>
    </p:extLst>
  </p:cSld>
  <p:clrMapOvr>
    <a:masterClrMapping/>
  </p:clrMapOvr>
  <p:transition spd="slow" advTm="10000">
    <p:wip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EB6161-8F70-4C6A-BEAB-94AB330C8F26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519976"/>
      </p:ext>
    </p:extLst>
  </p:cSld>
  <p:clrMapOvr>
    <a:masterClrMapping/>
  </p:clrMapOvr>
  <p:transition spd="slow" advTm="10000">
    <p:wip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6B007D-55F1-4F53-9F18-1814A4B57D0F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594185"/>
      </p:ext>
    </p:extLst>
  </p:cSld>
  <p:clrMapOvr>
    <a:masterClrMapping/>
  </p:clrMapOvr>
  <p:transition spd="slow" advTm="10000">
    <p:wip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D111F6-3374-4440-B9F6-D441F0318867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493836"/>
      </p:ext>
    </p:extLst>
  </p:cSld>
  <p:clrMapOvr>
    <a:masterClrMapping/>
  </p:clrMapOvr>
  <p:transition spd="slow" advTm="10000">
    <p:wip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FC3C72-290D-4264-AF5E-8421FC99E9CA}" type="slidenum">
              <a:rPr lang="ru-RU" altLang="ru-RU">
                <a:solidFill>
                  <a:srgbClr val="DDE9EC"/>
                </a:solidFill>
              </a:rPr>
              <a:pPr/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0770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1EADA1-7B33-4A95-8C29-12D8F59C600E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559694"/>
      </p:ext>
    </p:extLst>
  </p:cSld>
  <p:clrMapOvr>
    <a:masterClrMapping/>
  </p:clrMapOvr>
  <p:transition spd="slow" advTm="10000">
    <p:wip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DC9D0F-7AED-4588-A1AF-A263EF3CF205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023961"/>
      </p:ext>
    </p:extLst>
  </p:cSld>
  <p:clrMapOvr>
    <a:masterClrMapping/>
  </p:clrMapOvr>
  <p:transition spd="slow" advTm="10000">
    <p:wip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1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fld id="{6255573A-382A-425B-9E1D-DC4C273336A9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06108"/>
      </p:ext>
    </p:extLst>
  </p:cSld>
  <p:clrMapOvr>
    <a:masterClrMapping/>
  </p:clrMapOvr>
  <p:transition spd="slow" advTm="10000">
    <p:wip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B3F60-CBFF-4B3C-B54E-31B9AED4D208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595446"/>
      </p:ext>
    </p:extLst>
  </p:cSld>
  <p:clrMapOvr>
    <a:masterClrMapping/>
  </p:clrMapOvr>
  <p:transition spd="slow" advTm="10000">
    <p:wip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fld id="{8CDAACD8-9736-4DD0-900A-C9F381C4BD4B}" type="slidenum">
              <a:rPr lang="ru-RU" altLang="ru-RU">
                <a:solidFill>
                  <a:srgbClr val="DDE9EC"/>
                </a:solidFill>
              </a:rPr>
              <a:pPr/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7935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9C9401-B7E1-4AD1-806E-9354DF1928D2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135505"/>
      </p:ext>
    </p:extLst>
  </p:cSld>
  <p:clrMapOvr>
    <a:masterClrMapping/>
  </p:clrMapOvr>
  <p:transition spd="slow" advTm="10000">
    <p:wip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F25EF8-8723-4D62-AF15-47DE97FA90EC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047340"/>
      </p:ext>
    </p:extLst>
  </p:cSld>
  <p:clrMapOvr>
    <a:masterClrMapping/>
  </p:clrMapOvr>
  <p:transition spd="slow" advTm="10000">
    <p:wip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EB6161-8F70-4C6A-BEAB-94AB330C8F26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752746"/>
      </p:ext>
    </p:extLst>
  </p:cSld>
  <p:clrMapOvr>
    <a:masterClrMapping/>
  </p:clrMapOvr>
  <p:transition spd="slow" advTm="10000">
    <p:wip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6B007D-55F1-4F53-9F18-1814A4B57D0F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364743"/>
      </p:ext>
    </p:extLst>
  </p:cSld>
  <p:clrMapOvr>
    <a:masterClrMapping/>
  </p:clrMapOvr>
  <p:transition spd="slow" advTm="10000">
    <p:wip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D111F6-3374-4440-B9F6-D441F0318867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43005"/>
      </p:ext>
    </p:extLst>
  </p:cSld>
  <p:clrMapOvr>
    <a:masterClrMapping/>
  </p:clrMapOvr>
  <p:transition spd="slow" advTm="10000">
    <p:wip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FC3C72-290D-4264-AF5E-8421FC99E9CA}" type="slidenum">
              <a:rPr lang="ru-RU" altLang="ru-RU">
                <a:solidFill>
                  <a:srgbClr val="DDE9EC"/>
                </a:solidFill>
              </a:rPr>
              <a:pPr/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7259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1EADA1-7B33-4A95-8C29-12D8F59C600E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429673"/>
      </p:ext>
    </p:extLst>
  </p:cSld>
  <p:clrMapOvr>
    <a:masterClrMapping/>
  </p:clrMapOvr>
  <p:transition spd="slow" advTm="10000">
    <p:wip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DC9D0F-7AED-4588-A1AF-A263EF3CF205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209317"/>
      </p:ext>
    </p:extLst>
  </p:cSld>
  <p:clrMapOvr>
    <a:masterClrMapping/>
  </p:clrMapOvr>
  <p:transition spd="slow" advTm="10000">
    <p:wip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1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fld id="{6255573A-382A-425B-9E1D-DC4C273336A9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013210"/>
      </p:ext>
    </p:extLst>
  </p:cSld>
  <p:clrMapOvr>
    <a:masterClrMapping/>
  </p:clrMapOvr>
  <p:transition spd="slow" advTm="10000">
    <p:wip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B3F60-CBFF-4B3C-B54E-31B9AED4D208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221380"/>
      </p:ext>
    </p:extLst>
  </p:cSld>
  <p:clrMapOvr>
    <a:masterClrMapping/>
  </p:clrMapOvr>
  <p:transition spd="slow" advTm="10000">
    <p:wip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fld id="{8CDAACD8-9736-4DD0-900A-C9F381C4BD4B}" type="slidenum">
              <a:rPr lang="ru-RU" altLang="ru-RU">
                <a:solidFill>
                  <a:srgbClr val="DDE9EC"/>
                </a:solidFill>
              </a:rPr>
              <a:pPr/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4243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9C9401-B7E1-4AD1-806E-9354DF1928D2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632866"/>
      </p:ext>
    </p:extLst>
  </p:cSld>
  <p:clrMapOvr>
    <a:masterClrMapping/>
  </p:clrMapOvr>
  <p:transition spd="slow" advTm="10000">
    <p:wip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F25EF8-8723-4D62-AF15-47DE97FA90EC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372797"/>
      </p:ext>
    </p:extLst>
  </p:cSld>
  <p:clrMapOvr>
    <a:masterClrMapping/>
  </p:clrMapOvr>
  <p:transition spd="slow" advTm="10000">
    <p:wipe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EB6161-8F70-4C6A-BEAB-94AB330C8F26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46367"/>
      </p:ext>
    </p:extLst>
  </p:cSld>
  <p:clrMapOvr>
    <a:masterClrMapping/>
  </p:clrMapOvr>
  <p:transition spd="slow" advTm="10000">
    <p:wip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6B007D-55F1-4F53-9F18-1814A4B57D0F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840145"/>
      </p:ext>
    </p:extLst>
  </p:cSld>
  <p:clrMapOvr>
    <a:masterClrMapping/>
  </p:clrMapOvr>
  <p:transition spd="slow" advTm="10000">
    <p:wip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D111F6-3374-4440-B9F6-D441F0318867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307563"/>
      </p:ext>
    </p:extLst>
  </p:cSld>
  <p:clrMapOvr>
    <a:masterClrMapping/>
  </p:clrMapOvr>
  <p:transition spd="slow" advTm="10000">
    <p:wip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FC3C72-290D-4264-AF5E-8421FC99E9CA}" type="slidenum">
              <a:rPr lang="ru-RU" altLang="ru-RU">
                <a:solidFill>
                  <a:srgbClr val="DDE9EC"/>
                </a:solidFill>
              </a:rPr>
              <a:pPr/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4421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1EADA1-7B33-4A95-8C29-12D8F59C600E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463763"/>
      </p:ext>
    </p:extLst>
  </p:cSld>
  <p:clrMapOvr>
    <a:masterClrMapping/>
  </p:clrMapOvr>
  <p:transition spd="slow" advTm="10000">
    <p:wipe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DC9D0F-7AED-4588-A1AF-A263EF3CF205}" type="slidenum">
              <a:rPr lang="ru-RU" altLang="ru-RU">
                <a:solidFill>
                  <a:srgbClr val="464653"/>
                </a:solidFill>
              </a:rPr>
              <a:pPr/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579556"/>
      </p:ext>
    </p:extLst>
  </p:cSld>
  <p:clrMapOvr>
    <a:masterClrMapping/>
  </p:clrMapOvr>
  <p:transition spd="slow" advTm="10000">
    <p:wipe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1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5181BAA-DC39-49C4-B0F4-EE5838B30CD7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824495"/>
      </p:ext>
    </p:extLst>
  </p:cSld>
  <p:clrMapOvr>
    <a:masterClrMapping/>
  </p:clrMapOvr>
  <p:transition spd="slow" advTm="10000">
    <p:wipe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DF5F9-7FD9-436E-93B2-9D79D8C22A5E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618771"/>
      </p:ext>
    </p:extLst>
  </p:cSld>
  <p:clrMapOvr>
    <a:masterClrMapping/>
  </p:clrMapOvr>
  <p:transition spd="slow" advTm="10000">
    <p:wipe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6C9D46A-F8E5-4865-A60D-21073A50960E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1676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69A09-11F6-46D0-B49E-E51D3081F418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899200"/>
      </p:ext>
    </p:extLst>
  </p:cSld>
  <p:clrMapOvr>
    <a:masterClrMapping/>
  </p:clrMapOvr>
  <p:transition spd="slow" advTm="10000">
    <p:wipe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4E5B2-7A32-424A-8511-7CBF1E8AAC5B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304186"/>
      </p:ext>
    </p:extLst>
  </p:cSld>
  <p:clrMapOvr>
    <a:masterClrMapping/>
  </p:clrMapOvr>
  <p:transition spd="slow" advTm="10000">
    <p:wipe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4057A9B-C65F-446A-BAB2-ABE2969E68BF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209019"/>
      </p:ext>
    </p:extLst>
  </p:cSld>
  <p:clrMapOvr>
    <a:masterClrMapping/>
  </p:clrMapOvr>
  <p:transition spd="slow" advTm="10000">
    <p:wipe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ABDBEFF-0FB5-4FC1-BD0E-4FABCC6F1851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325890"/>
      </p:ext>
    </p:extLst>
  </p:cSld>
  <p:clrMapOvr>
    <a:masterClrMapping/>
  </p:clrMapOvr>
  <p:transition spd="slow" advTm="10000">
    <p:wipe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D6E2C65-85FA-4A76-AB82-299FFB175770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705835"/>
      </p:ext>
    </p:extLst>
  </p:cSld>
  <p:clrMapOvr>
    <a:masterClrMapping/>
  </p:clrMapOvr>
  <p:transition spd="slow" advTm="10000">
    <p:wipe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161E276-6F1D-46A0-A683-74E44B43ECDE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3029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C3827-F8DD-41E1-9341-FBCD578E0FCA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367095"/>
      </p:ext>
    </p:extLst>
  </p:cSld>
  <p:clrMapOvr>
    <a:masterClrMapping/>
  </p:clrMapOvr>
  <p:transition spd="slow" advTm="10000">
    <p:wipe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14F20E1-CA62-435A-AE38-598DBA7CC437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30891"/>
      </p:ext>
    </p:extLst>
  </p:cSld>
  <p:clrMapOvr>
    <a:masterClrMapping/>
  </p:clrMapOvr>
  <p:transition spd="slow" advTm="10000">
    <p:wipe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1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5181BAA-DC39-49C4-B0F4-EE5838B30CD7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499314"/>
      </p:ext>
    </p:extLst>
  </p:cSld>
  <p:clrMapOvr>
    <a:masterClrMapping/>
  </p:clrMapOvr>
  <p:transition spd="slow" advTm="10000">
    <p:wipe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DF5F9-7FD9-436E-93B2-9D79D8C22A5E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161179"/>
      </p:ext>
    </p:extLst>
  </p:cSld>
  <p:clrMapOvr>
    <a:masterClrMapping/>
  </p:clrMapOvr>
  <p:transition spd="slow" advTm="10000">
    <p:wipe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6C9D46A-F8E5-4865-A60D-21073A50960E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2920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69A09-11F6-46D0-B49E-E51D3081F418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327369"/>
      </p:ext>
    </p:extLst>
  </p:cSld>
  <p:clrMapOvr>
    <a:masterClrMapping/>
  </p:clrMapOvr>
  <p:transition spd="slow" advTm="10000">
    <p:wipe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4E5B2-7A32-424A-8511-7CBF1E8AAC5B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407144"/>
      </p:ext>
    </p:extLst>
  </p:cSld>
  <p:clrMapOvr>
    <a:masterClrMapping/>
  </p:clrMapOvr>
  <p:transition spd="slow" advTm="10000">
    <p:wipe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4057A9B-C65F-446A-BAB2-ABE2969E68BF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240358"/>
      </p:ext>
    </p:extLst>
  </p:cSld>
  <p:clrMapOvr>
    <a:masterClrMapping/>
  </p:clrMapOvr>
  <p:transition spd="slow" advTm="10000">
    <p:wipe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ABDBEFF-0FB5-4FC1-BD0E-4FABCC6F1851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720885"/>
      </p:ext>
    </p:extLst>
  </p:cSld>
  <p:clrMapOvr>
    <a:masterClrMapping/>
  </p:clrMapOvr>
  <p:transition spd="slow" advTm="10000">
    <p:wipe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D6E2C65-85FA-4A76-AB82-299FFB175770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815250"/>
      </p:ext>
    </p:extLst>
  </p:cSld>
  <p:clrMapOvr>
    <a:masterClrMapping/>
  </p:clrMapOvr>
  <p:transition spd="slow" advTm="10000">
    <p:wipe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161E276-6F1D-46A0-A683-74E44B43ECDE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7964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C3827-F8DD-41E1-9341-FBCD578E0FCA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823690"/>
      </p:ext>
    </p:extLst>
  </p:cSld>
  <p:clrMapOvr>
    <a:masterClrMapping/>
  </p:clrMapOvr>
  <p:transition spd="slow" advTm="10000">
    <p:wipe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14F20E1-CA62-435A-AE38-598DBA7CC437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603907"/>
      </p:ext>
    </p:extLst>
  </p:cSld>
  <p:clrMapOvr>
    <a:masterClrMapping/>
  </p:clrMapOvr>
  <p:transition spd="slow" advTm="10000">
    <p:wipe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1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F66155E-5CAA-4028-A3FC-D9715EB350C7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773874"/>
      </p:ext>
    </p:extLst>
  </p:cSld>
  <p:clrMapOvr>
    <a:masterClrMapping/>
  </p:clrMapOvr>
  <p:transition spd="slow" advTm="10000">
    <p:wipe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31322-99AA-4CCB-A26F-9162A7C86152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687122"/>
      </p:ext>
    </p:extLst>
  </p:cSld>
  <p:clrMapOvr>
    <a:masterClrMapping/>
  </p:clrMapOvr>
  <p:transition spd="slow" advTm="10000">
    <p:wipe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9E36D45-3B81-40BF-BAD8-76C479D06C3F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2487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D6443-E462-4B5C-B46E-547BD18A10C4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719974"/>
      </p:ext>
    </p:extLst>
  </p:cSld>
  <p:clrMapOvr>
    <a:masterClrMapping/>
  </p:clrMapOvr>
  <p:transition spd="slow" advTm="10000">
    <p:wipe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E71CB-0E3F-4F81-8992-52B70EB4050D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094839"/>
      </p:ext>
    </p:extLst>
  </p:cSld>
  <p:clrMapOvr>
    <a:masterClrMapping/>
  </p:clrMapOvr>
  <p:transition spd="slow" advTm="10000">
    <p:wipe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81B9F19-FFF4-4EB2-8924-8E5DBDB137A1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657729"/>
      </p:ext>
    </p:extLst>
  </p:cSld>
  <p:clrMapOvr>
    <a:masterClrMapping/>
  </p:clrMapOvr>
  <p:transition spd="slow" advTm="10000">
    <p:wipe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58AE777-A11E-426E-9831-B1E8C4E995C5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331284"/>
      </p:ext>
    </p:extLst>
  </p:cSld>
  <p:clrMapOvr>
    <a:masterClrMapping/>
  </p:clrMapOvr>
  <p:transition spd="slow" advTm="10000">
    <p:wipe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78BD53C-DB84-491B-B237-8DEE4FE160D4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119955"/>
      </p:ext>
    </p:extLst>
  </p:cSld>
  <p:clrMapOvr>
    <a:masterClrMapping/>
  </p:clrMapOvr>
  <p:transition spd="slow" advTm="10000">
    <p:wipe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C2E7676-59A0-45CD-9810-60DDF93EA32D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28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98E77-DE80-453D-8173-6262944A814E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272230"/>
      </p:ext>
    </p:extLst>
  </p:cSld>
  <p:clrMapOvr>
    <a:masterClrMapping/>
  </p:clrMapOvr>
  <p:transition spd="slow" advTm="10000">
    <p:wipe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7B71C4B-974E-4D4E-B870-27F001CA436E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252141"/>
      </p:ext>
    </p:extLst>
  </p:cSld>
  <p:clrMapOvr>
    <a:masterClrMapping/>
  </p:clrMapOvr>
  <p:transition spd="slow" advTm="10000">
    <p:wipe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1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F66155E-5CAA-4028-A3FC-D9715EB350C7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760183"/>
      </p:ext>
    </p:extLst>
  </p:cSld>
  <p:clrMapOvr>
    <a:masterClrMapping/>
  </p:clrMapOvr>
  <p:transition spd="slow" advTm="10000">
    <p:wipe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31322-99AA-4CCB-A26F-9162A7C86152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113286"/>
      </p:ext>
    </p:extLst>
  </p:cSld>
  <p:clrMapOvr>
    <a:masterClrMapping/>
  </p:clrMapOvr>
  <p:transition spd="slow" advTm="10000">
    <p:wipe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9E36D45-3B81-40BF-BAD8-76C479D06C3F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8097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D6443-E462-4B5C-B46E-547BD18A10C4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614171"/>
      </p:ext>
    </p:extLst>
  </p:cSld>
  <p:clrMapOvr>
    <a:masterClrMapping/>
  </p:clrMapOvr>
  <p:transition spd="slow" advTm="10000">
    <p:wipe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E71CB-0E3F-4F81-8992-52B70EB4050D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300738"/>
      </p:ext>
    </p:extLst>
  </p:cSld>
  <p:clrMapOvr>
    <a:masterClrMapping/>
  </p:clrMapOvr>
  <p:transition spd="slow" advTm="10000">
    <p:wipe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81B9F19-FFF4-4EB2-8924-8E5DBDB137A1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774773"/>
      </p:ext>
    </p:extLst>
  </p:cSld>
  <p:clrMapOvr>
    <a:masterClrMapping/>
  </p:clrMapOvr>
  <p:transition spd="slow" advTm="10000">
    <p:wipe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58AE777-A11E-426E-9831-B1E8C4E995C5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984805"/>
      </p:ext>
    </p:extLst>
  </p:cSld>
  <p:clrMapOvr>
    <a:masterClrMapping/>
  </p:clrMapOvr>
  <p:transition spd="slow" advTm="10000">
    <p:wipe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78BD53C-DB84-491B-B237-8DEE4FE160D4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895550"/>
      </p:ext>
    </p:extLst>
  </p:cSld>
  <p:clrMapOvr>
    <a:masterClrMapping/>
  </p:clrMapOvr>
  <p:transition spd="slow" advTm="10000">
    <p:wipe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C2E7676-59A0-45CD-9810-60DDF93EA32D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9040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98E77-DE80-453D-8173-6262944A814E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792773"/>
      </p:ext>
    </p:extLst>
  </p:cSld>
  <p:clrMapOvr>
    <a:masterClrMapping/>
  </p:clrMapOvr>
  <p:transition spd="slow" advTm="10000">
    <p:wipe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7B71C4B-974E-4D4E-B870-27F001CA436E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346113"/>
      </p:ext>
    </p:extLst>
  </p:cSld>
  <p:clrMapOvr>
    <a:masterClrMapping/>
  </p:clrMapOvr>
  <p:transition spd="slow" advTm="10000">
    <p:wipe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1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F66155E-5CAA-4028-A3FC-D9715EB350C7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034076"/>
      </p:ext>
    </p:extLst>
  </p:cSld>
  <p:clrMapOvr>
    <a:masterClrMapping/>
  </p:clrMapOvr>
  <p:transition spd="slow" advTm="10000">
    <p:wipe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31322-99AA-4CCB-A26F-9162A7C86152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670697"/>
      </p:ext>
    </p:extLst>
  </p:cSld>
  <p:clrMapOvr>
    <a:masterClrMapping/>
  </p:clrMapOvr>
  <p:transition spd="slow" advTm="10000">
    <p:wipe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9E36D45-3B81-40BF-BAD8-76C479D06C3F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4766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D6443-E462-4B5C-B46E-547BD18A10C4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999831"/>
      </p:ext>
    </p:extLst>
  </p:cSld>
  <p:clrMapOvr>
    <a:masterClrMapping/>
  </p:clrMapOvr>
  <p:transition spd="slow" advTm="10000">
    <p:wipe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E71CB-0E3F-4F81-8992-52B70EB4050D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721740"/>
      </p:ext>
    </p:extLst>
  </p:cSld>
  <p:clrMapOvr>
    <a:masterClrMapping/>
  </p:clrMapOvr>
  <p:transition spd="slow" advTm="10000">
    <p:wipe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81B9F19-FFF4-4EB2-8924-8E5DBDB137A1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44938"/>
      </p:ext>
    </p:extLst>
  </p:cSld>
  <p:clrMapOvr>
    <a:masterClrMapping/>
  </p:clrMapOvr>
  <p:transition spd="slow" advTm="10000">
    <p:wipe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58AE777-A11E-426E-9831-B1E8C4E995C5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75377"/>
      </p:ext>
    </p:extLst>
  </p:cSld>
  <p:clrMapOvr>
    <a:masterClrMapping/>
  </p:clrMapOvr>
  <p:transition spd="slow" advTm="10000">
    <p:wipe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78BD53C-DB84-491B-B237-8DEE4FE160D4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98492"/>
      </p:ext>
    </p:extLst>
  </p:cSld>
  <p:clrMapOvr>
    <a:masterClrMapping/>
  </p:clrMapOvr>
  <p:transition spd="slow" advTm="10000">
    <p:wipe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C2E7676-59A0-45CD-9810-60DDF93EA32D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826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98E77-DE80-453D-8173-6262944A814E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774524"/>
      </p:ext>
    </p:extLst>
  </p:cSld>
  <p:clrMapOvr>
    <a:masterClrMapping/>
  </p:clrMapOvr>
  <p:transition spd="slow" advTm="10000">
    <p:wipe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7B71C4B-974E-4D4E-B870-27F001CA436E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522725"/>
      </p:ext>
    </p:extLst>
  </p:cSld>
  <p:clrMapOvr>
    <a:masterClrMapping/>
  </p:clrMapOvr>
  <p:transition spd="slow" advTm="10000">
    <p:wipe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1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F66155E-5CAA-4028-A3FC-D9715EB350C7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775731"/>
      </p:ext>
    </p:extLst>
  </p:cSld>
  <p:clrMapOvr>
    <a:masterClrMapping/>
  </p:clrMapOvr>
  <p:transition spd="slow" advTm="10000">
    <p:wipe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31322-99AA-4CCB-A26F-9162A7C86152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323223"/>
      </p:ext>
    </p:extLst>
  </p:cSld>
  <p:clrMapOvr>
    <a:masterClrMapping/>
  </p:clrMapOvr>
  <p:transition spd="slow" advTm="10000">
    <p:wipe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9E36D45-3B81-40BF-BAD8-76C479D06C3F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0934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D6443-E462-4B5C-B46E-547BD18A10C4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861471"/>
      </p:ext>
    </p:extLst>
  </p:cSld>
  <p:clrMapOvr>
    <a:masterClrMapping/>
  </p:clrMapOvr>
  <p:transition spd="slow" advTm="10000">
    <p:wipe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E71CB-0E3F-4F81-8992-52B70EB4050D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685972"/>
      </p:ext>
    </p:extLst>
  </p:cSld>
  <p:clrMapOvr>
    <a:masterClrMapping/>
  </p:clrMapOvr>
  <p:transition spd="slow" advTm="10000">
    <p:wipe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81B9F19-FFF4-4EB2-8924-8E5DBDB137A1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085230"/>
      </p:ext>
    </p:extLst>
  </p:cSld>
  <p:clrMapOvr>
    <a:masterClrMapping/>
  </p:clrMapOvr>
  <p:transition spd="slow" advTm="10000">
    <p:wipe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58AE777-A11E-426E-9831-B1E8C4E995C5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249689"/>
      </p:ext>
    </p:extLst>
  </p:cSld>
  <p:clrMapOvr>
    <a:masterClrMapping/>
  </p:clrMapOvr>
  <p:transition spd="slow" advTm="10000">
    <p:wipe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78BD53C-DB84-491B-B237-8DEE4FE160D4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178202"/>
      </p:ext>
    </p:extLst>
  </p:cSld>
  <p:clrMapOvr>
    <a:masterClrMapping/>
  </p:clrMapOvr>
  <p:transition spd="slow" advTm="10000">
    <p:wipe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C2E7676-59A0-45CD-9810-60DDF93EA32D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6491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98E77-DE80-453D-8173-6262944A814E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610496"/>
      </p:ext>
    </p:extLst>
  </p:cSld>
  <p:clrMapOvr>
    <a:masterClrMapping/>
  </p:clrMapOvr>
  <p:transition spd="slow" advTm="10000">
    <p:wipe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7B71C4B-974E-4D4E-B870-27F001CA436E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341331"/>
      </p:ext>
    </p:extLst>
  </p:cSld>
  <p:clrMapOvr>
    <a:masterClrMapping/>
  </p:clrMapOvr>
  <p:transition spd="slow" advTm="10000">
    <p:wipe/>
  </p:transition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1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F66155E-5CAA-4028-A3FC-D9715EB350C7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31005"/>
      </p:ext>
    </p:extLst>
  </p:cSld>
  <p:clrMapOvr>
    <a:masterClrMapping/>
  </p:clrMapOvr>
  <p:transition spd="slow" advTm="10000">
    <p:wipe/>
  </p:transition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31322-99AA-4CCB-A26F-9162A7C86152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303177"/>
      </p:ext>
    </p:extLst>
  </p:cSld>
  <p:clrMapOvr>
    <a:masterClrMapping/>
  </p:clrMapOvr>
  <p:transition spd="slow" advTm="10000">
    <p:wipe/>
  </p:transition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9E36D45-3B81-40BF-BAD8-76C479D06C3F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3345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D6443-E462-4B5C-B46E-547BD18A10C4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28186"/>
      </p:ext>
    </p:extLst>
  </p:cSld>
  <p:clrMapOvr>
    <a:masterClrMapping/>
  </p:clrMapOvr>
  <p:transition spd="slow" advTm="10000">
    <p:wipe/>
  </p:transition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E71CB-0E3F-4F81-8992-52B70EB4050D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97341"/>
      </p:ext>
    </p:extLst>
  </p:cSld>
  <p:clrMapOvr>
    <a:masterClrMapping/>
  </p:clrMapOvr>
  <p:transition spd="slow" advTm="10000">
    <p:wipe/>
  </p:transition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81B9F19-FFF4-4EB2-8924-8E5DBDB137A1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693721"/>
      </p:ext>
    </p:extLst>
  </p:cSld>
  <p:clrMapOvr>
    <a:masterClrMapping/>
  </p:clrMapOvr>
  <p:transition spd="slow" advTm="10000">
    <p:wipe/>
  </p:transition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58AE777-A11E-426E-9831-B1E8C4E995C5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699288"/>
      </p:ext>
    </p:extLst>
  </p:cSld>
  <p:clrMapOvr>
    <a:masterClrMapping/>
  </p:clrMapOvr>
  <p:transition spd="slow" advTm="10000">
    <p:wipe/>
  </p:transition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78BD53C-DB84-491B-B237-8DEE4FE160D4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847717"/>
      </p:ext>
    </p:extLst>
  </p:cSld>
  <p:clrMapOvr>
    <a:masterClrMapping/>
  </p:clrMapOvr>
  <p:transition spd="slow" advTm="10000">
    <p:wipe/>
  </p:transition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C2E7676-59A0-45CD-9810-60DDF93EA32D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6152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98E77-DE80-453D-8173-6262944A814E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511992"/>
      </p:ext>
    </p:extLst>
  </p:cSld>
  <p:clrMapOvr>
    <a:masterClrMapping/>
  </p:clrMapOvr>
  <p:transition spd="slow" advTm="10000">
    <p:wipe/>
  </p:transition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7B71C4B-974E-4D4E-B870-27F001CA436E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423041"/>
      </p:ext>
    </p:extLst>
  </p:cSld>
  <p:clrMapOvr>
    <a:masterClrMapping/>
  </p:clrMapOvr>
  <p:transition spd="slow" advTm="10000">
    <p:wipe/>
  </p:transition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1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F66155E-5CAA-4028-A3FC-D9715EB350C7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786542"/>
      </p:ext>
    </p:extLst>
  </p:cSld>
  <p:clrMapOvr>
    <a:masterClrMapping/>
  </p:clrMapOvr>
  <p:transition spd="slow" advTm="10000">
    <p:wipe/>
  </p:transition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31322-99AA-4CCB-A26F-9162A7C86152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344676"/>
      </p:ext>
    </p:extLst>
  </p:cSld>
  <p:clrMapOvr>
    <a:masterClrMapping/>
  </p:clrMapOvr>
  <p:transition spd="slow" advTm="10000">
    <p:wipe/>
  </p:transition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9E36D45-3B81-40BF-BAD8-76C479D06C3F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5506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D6443-E462-4B5C-B46E-547BD18A10C4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292071"/>
      </p:ext>
    </p:extLst>
  </p:cSld>
  <p:clrMapOvr>
    <a:masterClrMapping/>
  </p:clrMapOvr>
  <p:transition spd="slow" advTm="10000">
    <p:wipe/>
  </p:transition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E71CB-0E3F-4F81-8992-52B70EB4050D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538417"/>
      </p:ext>
    </p:extLst>
  </p:cSld>
  <p:clrMapOvr>
    <a:masterClrMapping/>
  </p:clrMapOvr>
  <p:transition spd="slow" advTm="10000">
    <p:wipe/>
  </p:transition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81B9F19-FFF4-4EB2-8924-8E5DBDB137A1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626065"/>
      </p:ext>
    </p:extLst>
  </p:cSld>
  <p:clrMapOvr>
    <a:masterClrMapping/>
  </p:clrMapOvr>
  <p:transition spd="slow" advTm="10000">
    <p:wipe/>
  </p:transition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58AE777-A11E-426E-9831-B1E8C4E995C5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58127"/>
      </p:ext>
    </p:extLst>
  </p:cSld>
  <p:clrMapOvr>
    <a:masterClrMapping/>
  </p:clrMapOvr>
  <p:transition spd="slow" advTm="10000">
    <p:wipe/>
  </p:transition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78BD53C-DB84-491B-B237-8DEE4FE160D4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235437"/>
      </p:ext>
    </p:extLst>
  </p:cSld>
  <p:clrMapOvr>
    <a:masterClrMapping/>
  </p:clrMapOvr>
  <p:transition spd="slow" advTm="10000">
    <p:wipe/>
  </p:transition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C2E7676-59A0-45CD-9810-60DDF93EA32D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3549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98E77-DE80-453D-8173-6262944A814E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400117"/>
      </p:ext>
    </p:extLst>
  </p:cSld>
  <p:clrMapOvr>
    <a:masterClrMapping/>
  </p:clrMapOvr>
  <p:transition spd="slow" advTm="10000">
    <p:wipe/>
  </p:transition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7B71C4B-974E-4D4E-B870-27F001CA436E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075476"/>
      </p:ext>
    </p:extLst>
  </p:cSld>
  <p:clrMapOvr>
    <a:masterClrMapping/>
  </p:clrMapOvr>
  <p:transition spd="slow" advTm="10000">
    <p:wipe/>
  </p:transition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1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F66155E-5CAA-4028-A3FC-D9715EB350C7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24300"/>
      </p:ext>
    </p:extLst>
  </p:cSld>
  <p:clrMapOvr>
    <a:masterClrMapping/>
  </p:clrMapOvr>
  <p:transition spd="slow" advTm="10000">
    <p:wipe/>
  </p:transition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31322-99AA-4CCB-A26F-9162A7C86152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150685"/>
      </p:ext>
    </p:extLst>
  </p:cSld>
  <p:clrMapOvr>
    <a:masterClrMapping/>
  </p:clrMapOvr>
  <p:transition spd="slow" advTm="10000">
    <p:wipe/>
  </p:transition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9E36D45-3B81-40BF-BAD8-76C479D06C3F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272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D6443-E462-4B5C-B46E-547BD18A10C4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475496"/>
      </p:ext>
    </p:extLst>
  </p:cSld>
  <p:clrMapOvr>
    <a:masterClrMapping/>
  </p:clrMapOvr>
  <p:transition spd="slow" advTm="10000">
    <p:wipe/>
  </p:transition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E71CB-0E3F-4F81-8992-52B70EB4050D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751080"/>
      </p:ext>
    </p:extLst>
  </p:cSld>
  <p:clrMapOvr>
    <a:masterClrMapping/>
  </p:clrMapOvr>
  <p:transition spd="slow" advTm="10000">
    <p:wipe/>
  </p:transition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81B9F19-FFF4-4EB2-8924-8E5DBDB137A1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632822"/>
      </p:ext>
    </p:extLst>
  </p:cSld>
  <p:clrMapOvr>
    <a:masterClrMapping/>
  </p:clrMapOvr>
  <p:transition spd="slow" advTm="10000">
    <p:wipe/>
  </p:transition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58AE777-A11E-426E-9831-B1E8C4E995C5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593591"/>
      </p:ext>
    </p:extLst>
  </p:cSld>
  <p:clrMapOvr>
    <a:masterClrMapping/>
  </p:clrMapOvr>
  <p:transition spd="slow" advTm="10000">
    <p:wipe/>
  </p:transition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78BD53C-DB84-491B-B237-8DEE4FE160D4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074092"/>
      </p:ext>
    </p:extLst>
  </p:cSld>
  <p:clrMapOvr>
    <a:masterClrMapping/>
  </p:clrMapOvr>
  <p:transition spd="slow" advTm="10000">
    <p:wipe/>
  </p:transition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C2E7676-59A0-45CD-9810-60DDF93EA32D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2914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98E77-DE80-453D-8173-6262944A814E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788161"/>
      </p:ext>
    </p:extLst>
  </p:cSld>
  <p:clrMapOvr>
    <a:masterClrMapping/>
  </p:clrMapOvr>
  <p:transition spd="slow" advTm="10000">
    <p:wipe/>
  </p:transition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7B71C4B-974E-4D4E-B870-27F001CA436E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362250"/>
      </p:ext>
    </p:extLst>
  </p:cSld>
  <p:clrMapOvr>
    <a:masterClrMapping/>
  </p:clrMapOvr>
  <p:transition spd="slow" advTm="10000">
    <p:wipe/>
  </p:transition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1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04C7D30-ECD3-4CC1-A63D-7BC455CDE9F8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362622"/>
      </p:ext>
    </p:extLst>
  </p:cSld>
  <p:clrMapOvr>
    <a:masterClrMapping/>
  </p:clrMapOvr>
  <p:transition spd="slow" advTm="10000">
    <p:wipe/>
  </p:transition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FB2DF-08F2-4E7B-B4CF-65BD8BFACB2B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901812"/>
      </p:ext>
    </p:extLst>
  </p:cSld>
  <p:clrMapOvr>
    <a:masterClrMapping/>
  </p:clrMapOvr>
  <p:transition spd="slow" advTm="10000">
    <p:wipe/>
  </p:transition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2B82DEA-55DC-4053-A8AC-5CECCCB7F0F9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4114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ACB3C-8DD2-428C-B675-1C267AB22234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995066"/>
      </p:ext>
    </p:extLst>
  </p:cSld>
  <p:clrMapOvr>
    <a:masterClrMapping/>
  </p:clrMapOvr>
  <p:transition spd="slow" advTm="10000">
    <p:wipe/>
  </p:transition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4C2BF-2B4E-40F3-BD66-66934F78EA75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651916"/>
      </p:ext>
    </p:extLst>
  </p:cSld>
  <p:clrMapOvr>
    <a:masterClrMapping/>
  </p:clrMapOvr>
  <p:transition spd="slow" advTm="10000">
    <p:wipe/>
  </p:transition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36E4934-2680-493F-8FA3-A5C69494E2AA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967922"/>
      </p:ext>
    </p:extLst>
  </p:cSld>
  <p:clrMapOvr>
    <a:masterClrMapping/>
  </p:clrMapOvr>
  <p:transition spd="slow" advTm="10000">
    <p:wipe/>
  </p:transition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3D1A6B7-DB4A-4AF1-A2A5-DF649ED6F4EF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6157088"/>
      </p:ext>
    </p:extLst>
  </p:cSld>
  <p:clrMapOvr>
    <a:masterClrMapping/>
  </p:clrMapOvr>
  <p:transition spd="slow" advTm="10000">
    <p:wipe/>
  </p:transition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978CF37-27C4-4B98-96F6-147E70537526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756038"/>
      </p:ext>
    </p:extLst>
  </p:cSld>
  <p:clrMapOvr>
    <a:masterClrMapping/>
  </p:clrMapOvr>
  <p:transition spd="slow" advTm="10000">
    <p:wipe/>
  </p:transition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538029A-6A5A-43F5-88B2-69201FA49939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5301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4BB24-DA31-444C-AD57-72BAE81D5F81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953960"/>
      </p:ext>
    </p:extLst>
  </p:cSld>
  <p:clrMapOvr>
    <a:masterClrMapping/>
  </p:clrMapOvr>
  <p:transition spd="slow" advTm="10000">
    <p:wipe/>
  </p:transition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F35562A-5DE7-45BD-867E-A95E821DF8A4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243353"/>
      </p:ext>
    </p:extLst>
  </p:cSld>
  <p:clrMapOvr>
    <a:masterClrMapping/>
  </p:clrMapOvr>
  <p:transition spd="slow" advTm="10000">
    <p:wipe/>
  </p:transition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1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04C7D30-ECD3-4CC1-A63D-7BC455CDE9F8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506856"/>
      </p:ext>
    </p:extLst>
  </p:cSld>
  <p:clrMapOvr>
    <a:masterClrMapping/>
  </p:clrMapOvr>
  <p:transition spd="slow" advTm="10000">
    <p:wipe/>
  </p:transition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FB2DF-08F2-4E7B-B4CF-65BD8BFACB2B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468431"/>
      </p:ext>
    </p:extLst>
  </p:cSld>
  <p:clrMapOvr>
    <a:masterClrMapping/>
  </p:clrMapOvr>
  <p:transition spd="slow" advTm="10000">
    <p:wipe/>
  </p:transition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2B82DEA-55DC-4053-A8AC-5CECCCB7F0F9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3858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ACB3C-8DD2-428C-B675-1C267AB22234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213328"/>
      </p:ext>
    </p:extLst>
  </p:cSld>
  <p:clrMapOvr>
    <a:masterClrMapping/>
  </p:clrMapOvr>
  <p:transition spd="slow" advTm="10000">
    <p:wipe/>
  </p:transition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4C2BF-2B4E-40F3-BD66-66934F78EA75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200515"/>
      </p:ext>
    </p:extLst>
  </p:cSld>
  <p:clrMapOvr>
    <a:masterClrMapping/>
  </p:clrMapOvr>
  <p:transition spd="slow" advTm="10000">
    <p:wipe/>
  </p:transition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36E4934-2680-493F-8FA3-A5C69494E2AA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160193"/>
      </p:ext>
    </p:extLst>
  </p:cSld>
  <p:clrMapOvr>
    <a:masterClrMapping/>
  </p:clrMapOvr>
  <p:transition spd="slow" advTm="10000">
    <p:wipe/>
  </p:transition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3D1A6B7-DB4A-4AF1-A2A5-DF649ED6F4EF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145994"/>
      </p:ext>
    </p:extLst>
  </p:cSld>
  <p:clrMapOvr>
    <a:masterClrMapping/>
  </p:clrMapOvr>
  <p:transition spd="slow" advTm="10000">
    <p:wipe/>
  </p:transition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978CF37-27C4-4B98-96F6-147E70537526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498238"/>
      </p:ext>
    </p:extLst>
  </p:cSld>
  <p:clrMapOvr>
    <a:masterClrMapping/>
  </p:clrMapOvr>
  <p:transition spd="slow" advTm="10000">
    <p:wipe/>
  </p:transition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538029A-6A5A-43F5-88B2-69201FA49939}" type="slidenum">
              <a:rPr lang="ru-RU" altLang="ru-RU">
                <a:solidFill>
                  <a:srgbClr val="DDE9EC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9807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wipe/>
  </p:transition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4BB24-DA31-444C-AD57-72BAE81D5F81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053023"/>
      </p:ext>
    </p:extLst>
  </p:cSld>
  <p:clrMapOvr>
    <a:masterClrMapping/>
  </p:clrMapOvr>
  <p:transition spd="slow" advTm="10000">
    <p:wipe/>
  </p:transition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6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F35562A-5DE7-45BD-867E-A95E821DF8A4}" type="slidenum">
              <a:rPr lang="ru-RU" altLang="ru-RU">
                <a:solidFill>
                  <a:srgbClr val="464653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853614"/>
      </p:ext>
    </p:extLst>
  </p:cSld>
  <p:clrMapOvr>
    <a:masterClrMapping/>
  </p:clrMapOvr>
  <p:transition spd="slow" advTm="10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CD5384-44C2-4565-88EC-29D074F02994}" type="slidenum">
              <a:rPr lang="ru-RU" altLang="ru-RU">
                <a:solidFill>
                  <a:srgbClr val="464653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464653"/>
              </a:solidFill>
              <a:latin typeface="Arial" charset="0"/>
            </a:endParaRPr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148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10000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CD5384-44C2-4565-88EC-29D074F02994}" type="slidenum">
              <a:rPr lang="ru-RU" altLang="ru-RU">
                <a:solidFill>
                  <a:srgbClr val="464653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464653"/>
              </a:solidFill>
              <a:latin typeface="Arial" charset="0"/>
            </a:endParaRPr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58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10000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CD5384-44C2-4565-88EC-29D074F02994}" type="slidenum">
              <a:rPr lang="ru-RU" altLang="ru-RU">
                <a:solidFill>
                  <a:srgbClr val="464653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464653"/>
              </a:solidFill>
              <a:latin typeface="Arial" charset="0"/>
            </a:endParaRPr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575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10000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CD5384-44C2-4565-88EC-29D074F02994}" type="slidenum">
              <a:rPr lang="ru-RU" altLang="ru-RU">
                <a:solidFill>
                  <a:srgbClr val="464653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464653"/>
              </a:solidFill>
              <a:latin typeface="Arial" charset="0"/>
            </a:endParaRPr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537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 advTm="10000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CD5384-44C2-4565-88EC-29D074F02994}" type="slidenum">
              <a:rPr lang="ru-RU" altLang="ru-RU">
                <a:solidFill>
                  <a:srgbClr val="464653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464653"/>
              </a:solidFill>
              <a:latin typeface="Arial" charset="0"/>
            </a:endParaRPr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957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 advTm="10000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CD5384-44C2-4565-88EC-29D074F02994}" type="slidenum">
              <a:rPr lang="ru-RU" altLang="ru-RU">
                <a:solidFill>
                  <a:srgbClr val="464653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464653"/>
              </a:solidFill>
              <a:latin typeface="Arial" charset="0"/>
            </a:endParaRPr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103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 advTm="10000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EF1234F-B274-4F1F-BE03-A378E9F88E75}" type="slidenum">
              <a:rPr lang="ru-RU" altLang="ru-RU">
                <a:solidFill>
                  <a:srgbClr val="464653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464653"/>
              </a:solidFill>
              <a:latin typeface="Arial" charset="0"/>
            </a:endParaRPr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708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 advTm="10000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EF1234F-B274-4F1F-BE03-A378E9F88E75}" type="slidenum">
              <a:rPr lang="ru-RU" altLang="ru-RU">
                <a:solidFill>
                  <a:srgbClr val="464653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464653"/>
              </a:solidFill>
              <a:latin typeface="Arial" charset="0"/>
            </a:endParaRPr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861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slow" advTm="10000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5970E7-AB97-4F45-8265-7F133F98A1CC}" type="slidenum">
              <a:rPr lang="ru-RU" altLang="ru-RU">
                <a:solidFill>
                  <a:srgbClr val="464653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464653"/>
              </a:solidFill>
              <a:latin typeface="Arial" charset="0"/>
            </a:endParaRPr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904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slow" advTm="10000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5970E7-AB97-4F45-8265-7F133F98A1CC}" type="slidenum">
              <a:rPr lang="ru-RU" altLang="ru-RU">
                <a:solidFill>
                  <a:srgbClr val="464653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464653"/>
              </a:solidFill>
              <a:latin typeface="Arial" charset="0"/>
            </a:endParaRPr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08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 advTm="10000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5970E7-AB97-4F45-8265-7F133F98A1CC}" type="slidenum">
              <a:rPr lang="ru-RU" altLang="ru-RU">
                <a:solidFill>
                  <a:srgbClr val="464653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464653"/>
              </a:solidFill>
              <a:latin typeface="Arial" charset="0"/>
            </a:endParaRPr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87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slow" advTm="10000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5970E7-AB97-4F45-8265-7F133F98A1CC}" type="slidenum">
              <a:rPr lang="ru-RU" altLang="ru-RU">
                <a:solidFill>
                  <a:srgbClr val="464653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464653"/>
              </a:solidFill>
              <a:latin typeface="Arial" charset="0"/>
            </a:endParaRPr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528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spd="slow" advTm="10000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5970E7-AB97-4F45-8265-7F133F98A1CC}" type="slidenum">
              <a:rPr lang="ru-RU" altLang="ru-RU">
                <a:solidFill>
                  <a:srgbClr val="464653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464653"/>
              </a:solidFill>
              <a:latin typeface="Arial" charset="0"/>
            </a:endParaRPr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948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 spd="slow" advTm="10000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5970E7-AB97-4F45-8265-7F133F98A1CC}" type="slidenum">
              <a:rPr lang="ru-RU" altLang="ru-RU">
                <a:solidFill>
                  <a:srgbClr val="464653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464653"/>
              </a:solidFill>
              <a:latin typeface="Arial" charset="0"/>
            </a:endParaRPr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992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slow" advTm="10000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5970E7-AB97-4F45-8265-7F133F98A1CC}" type="slidenum">
              <a:rPr lang="ru-RU" altLang="ru-RU">
                <a:solidFill>
                  <a:srgbClr val="464653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464653"/>
              </a:solidFill>
              <a:latin typeface="Arial" charset="0"/>
            </a:endParaRPr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40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slow" advTm="10000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A322BF-5530-4940-9D44-31CEFB9F76FA}" type="slidenum">
              <a:rPr lang="ru-RU" altLang="ru-RU">
                <a:solidFill>
                  <a:srgbClr val="464653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464653"/>
              </a:solidFill>
              <a:latin typeface="Arial" charset="0"/>
            </a:endParaRPr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112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ransition spd="slow" advTm="10000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A322BF-5530-4940-9D44-31CEFB9F76FA}" type="slidenum">
              <a:rPr lang="ru-RU" altLang="ru-RU">
                <a:solidFill>
                  <a:srgbClr val="464653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464653"/>
              </a:solidFill>
              <a:latin typeface="Arial" charset="0"/>
            </a:endParaRPr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665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ransition spd="slow" advTm="10000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8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7.xml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1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5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5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77.xml"/><Relationship Id="rId5" Type="http://schemas.openxmlformats.org/officeDocument/2006/relationships/image" Target="../media/image23.jpeg"/><Relationship Id="rId4" Type="http://schemas.openxmlformats.org/officeDocument/2006/relationships/image" Target="../media/image2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7.xml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77.xm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77.xml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77.xml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7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77.xml"/><Relationship Id="rId4" Type="http://schemas.openxmlformats.org/officeDocument/2006/relationships/image" Target="../media/image4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7" Type="http://schemas.openxmlformats.org/officeDocument/2006/relationships/image" Target="../media/image50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77.xml"/><Relationship Id="rId6" Type="http://schemas.openxmlformats.org/officeDocument/2006/relationships/image" Target="../media/image49.jpg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77.xml"/><Relationship Id="rId5" Type="http://schemas.openxmlformats.org/officeDocument/2006/relationships/image" Target="../media/image54.jpeg"/><Relationship Id="rId4" Type="http://schemas.openxmlformats.org/officeDocument/2006/relationships/image" Target="../media/image53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78.xml"/><Relationship Id="rId5" Type="http://schemas.openxmlformats.org/officeDocument/2006/relationships/image" Target="../media/image58.jpg"/><Relationship Id="rId4" Type="http://schemas.openxmlformats.org/officeDocument/2006/relationships/image" Target="../media/image5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7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7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77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7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7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39" y="-2556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88565" y="1052736"/>
            <a:ext cx="7489825" cy="3240087"/>
          </a:xfrm>
        </p:spPr>
        <p:txBody>
          <a:bodyPr/>
          <a:lstStyle/>
          <a:p>
            <a:pPr algn="l" eaLnBrk="1" hangingPunct="1">
              <a:lnSpc>
                <a:spcPct val="110000"/>
              </a:lnSpc>
            </a:pPr>
            <a:r>
              <a:rPr lang="ru-RU" alt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ПРОФЕССИОНАЛЬНОЕ ОБУЧЕНИЕ ЛИЦ С  ОГРАНИЧЕННЫМИ ВОЗМОЖНОСТЯМИ ЗДОРОВЬЯ </a:t>
            </a:r>
            <a:r>
              <a:rPr lang="ru-RU" altLang="ru-RU" sz="2800" b="1" i="1" dirty="0" smtClean="0">
                <a:solidFill>
                  <a:srgbClr val="C00000"/>
                </a:solidFill>
              </a:rPr>
              <a:t/>
            </a:r>
            <a:br>
              <a:rPr lang="ru-RU" altLang="ru-RU" sz="2800" b="1" i="1" dirty="0" smtClean="0">
                <a:solidFill>
                  <a:srgbClr val="C00000"/>
                </a:solidFill>
              </a:rPr>
            </a:br>
            <a:r>
              <a:rPr lang="ru-RU" altLang="ru-RU" sz="2800" dirty="0" smtClean="0">
                <a:solidFill>
                  <a:srgbClr val="000099"/>
                </a:solidFill>
              </a:rPr>
              <a:t/>
            </a:r>
            <a:br>
              <a:rPr lang="ru-RU" altLang="ru-RU" sz="2800" dirty="0" smtClean="0">
                <a:solidFill>
                  <a:srgbClr val="000099"/>
                </a:solidFill>
              </a:rPr>
            </a:br>
            <a:r>
              <a:rPr lang="ru-RU" altLang="ru-RU" sz="2800" dirty="0" smtClean="0">
                <a:solidFill>
                  <a:srgbClr val="000099"/>
                </a:solidFill>
              </a:rPr>
              <a:t/>
            </a:r>
            <a:br>
              <a:rPr lang="ru-RU" altLang="ru-RU" sz="2800" dirty="0" smtClean="0">
                <a:solidFill>
                  <a:srgbClr val="000099"/>
                </a:solidFill>
              </a:rPr>
            </a:br>
            <a:endParaRPr lang="ru-RU" altLang="ru-RU" sz="2400" dirty="0" smtClean="0">
              <a:solidFill>
                <a:srgbClr val="CC3300"/>
              </a:solidFill>
            </a:endParaRPr>
          </a:p>
        </p:txBody>
      </p:sp>
      <p:pic>
        <p:nvPicPr>
          <p:cNvPr id="10244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2790" y="2651453"/>
            <a:ext cx="3381942" cy="1929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55776" y="5045203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Разработала преподаватель дисциплин профессионального цикла ОГБПОУ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УКГиП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Холодова Н.И.</a:t>
            </a:r>
          </a:p>
        </p:txBody>
      </p:sp>
    </p:spTree>
    <p:extLst>
      <p:ext uri="{BB962C8B-B14F-4D97-AF65-F5344CB8AC3E}">
        <p14:creationId xmlns:p14="http://schemas.microsoft.com/office/powerpoint/2010/main" val="3885759083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88640"/>
            <a:ext cx="8153400" cy="471487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Мы 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обязаны дать возможность каждому ребенку, независимо от его потребностей и других обстоятельств, полностью реализовать свой потенциал, приносить пользу обществу и стать полноценным его членом. </a:t>
            </a:r>
            <a:endParaRPr lang="ru-RU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Дэвид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Бланкет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defRPr/>
            </a:pPr>
            <a:endParaRPr lang="ru-RU" sz="3200" b="1" dirty="0">
              <a:solidFill>
                <a:srgbClr val="6666FF"/>
              </a:solidFill>
            </a:endParaRPr>
          </a:p>
        </p:txBody>
      </p:sp>
      <p:pic>
        <p:nvPicPr>
          <p:cNvPr id="1026" name="Picture 2" descr="http://ds15.admhmansy.ru/upload/medialibrary/e8d/index-img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717032"/>
            <a:ext cx="4320480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9520327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94" y="116632"/>
            <a:ext cx="8933994" cy="4895850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детей с ограниченными возможностями здоровья и детей-инвалидов предусматривает создание для них специальной коррекционно-развивающей среды, обеспечивающей адекватные условия и равные с обычными детьми возможности для получения образования в пределах специальных образовательных стандартов, лечение и оздоровление, воспитание и обучение, коррекцию нарушений развития, социальную адаптацию</a:t>
            </a:r>
            <a:r>
              <a:rPr lang="ru-RU" dirty="0">
                <a:solidFill>
                  <a:srgbClr val="002060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15229584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ctrTitle"/>
          </p:nvPr>
        </p:nvSpPr>
        <p:spPr>
          <a:xfrm>
            <a:off x="2843808" y="404664"/>
            <a:ext cx="3437384" cy="842417"/>
          </a:xfrm>
        </p:spPr>
        <p:txBody>
          <a:bodyPr/>
          <a:lstStyle/>
          <a:p>
            <a:pPr algn="l" eaLnBrk="1" hangingPunct="1"/>
            <a:r>
              <a:rPr lang="ru-RU" alt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altLang="ru-RU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908720"/>
            <a:ext cx="7643813" cy="40005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Профессиональное обучение для обучающихся с ОВЗ – одно из основных условий их успешной социализации, обеспечения их полноценного участия в общественной жизни;</a:t>
            </a:r>
          </a:p>
          <a:p>
            <a:pPr algn="ctr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успешной самореализации в различных видах профессиональной и социальной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деятельности. </a:t>
            </a: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ru-RU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113297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ctrTitle"/>
          </p:nvPr>
        </p:nvSpPr>
        <p:spPr>
          <a:xfrm>
            <a:off x="827584" y="33565"/>
            <a:ext cx="1224136" cy="504056"/>
          </a:xfrm>
        </p:spPr>
        <p:txBody>
          <a:bodyPr/>
          <a:lstStyle/>
          <a:p>
            <a:pPr algn="l" eaLnBrk="1" hangingPunct="1"/>
            <a:r>
              <a:rPr lang="ru-RU" alt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Цели:  </a:t>
            </a:r>
          </a:p>
        </p:txBody>
      </p:sp>
      <p:sp>
        <p:nvSpPr>
          <p:cNvPr id="4" name="Куб 3"/>
          <p:cNvSpPr/>
          <p:nvPr/>
        </p:nvSpPr>
        <p:spPr>
          <a:xfrm>
            <a:off x="107504" y="620688"/>
            <a:ext cx="5360299" cy="1008112"/>
          </a:xfrm>
          <a:prstGeom prst="cube">
            <a:avLst/>
          </a:prstGeom>
          <a:solidFill>
            <a:srgbClr val="6AAC7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профессионально-</a:t>
            </a:r>
            <a:r>
              <a:rPr lang="ru-RU" sz="1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компетентностного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социально-адаптированного выпускника в условия реализации ФГОС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>
              <a:solidFill>
                <a:prstClr val="white"/>
              </a:solidFill>
            </a:endParaRPr>
          </a:p>
        </p:txBody>
      </p:sp>
      <p:sp>
        <p:nvSpPr>
          <p:cNvPr id="6" name="Куб 5"/>
          <p:cNvSpPr/>
          <p:nvPr/>
        </p:nvSpPr>
        <p:spPr>
          <a:xfrm>
            <a:off x="3203848" y="1776366"/>
            <a:ext cx="5360299" cy="1008112"/>
          </a:xfrm>
          <a:prstGeom prst="cube">
            <a:avLst/>
          </a:prstGeom>
          <a:solidFill>
            <a:srgbClr val="418F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Создание условий  для получения  профессионального образования обучающихся с ограниченными возможностями здоровья 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7" name="Куб 6"/>
          <p:cNvSpPr/>
          <p:nvPr/>
        </p:nvSpPr>
        <p:spPr>
          <a:xfrm>
            <a:off x="130388" y="2924944"/>
            <a:ext cx="5360299" cy="1008112"/>
          </a:xfrm>
          <a:prstGeom prst="cube">
            <a:avLst/>
          </a:prstGeom>
          <a:solidFill>
            <a:srgbClr val="418F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реализация образовательных программ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профессионального  обучения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8" name="Куб 7"/>
          <p:cNvSpPr/>
          <p:nvPr/>
        </p:nvSpPr>
        <p:spPr>
          <a:xfrm>
            <a:off x="1835696" y="4121945"/>
            <a:ext cx="4998706" cy="1440160"/>
          </a:xfrm>
          <a:prstGeom prst="cube">
            <a:avLst>
              <a:gd name="adj" fmla="val 12680"/>
            </a:avLst>
          </a:prstGeom>
          <a:solidFill>
            <a:srgbClr val="418F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формирования социально активной, творческой личности, способной осуществлять адекватный выбор относительно различных сфер жизнедеятельности, в том числе и профессиональной. 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6372200" y="872716"/>
            <a:ext cx="1480461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9pPr>
          </a:lstStyle>
          <a:p>
            <a:pPr algn="l" eaLnBrk="1" hangingPunct="1"/>
            <a:r>
              <a:rPr lang="ru-RU" alt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alt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128310228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ctrTitle"/>
          </p:nvPr>
        </p:nvSpPr>
        <p:spPr>
          <a:xfrm>
            <a:off x="500063" y="260350"/>
            <a:ext cx="8262937" cy="504825"/>
          </a:xfrm>
        </p:spPr>
        <p:txBody>
          <a:bodyPr/>
          <a:lstStyle/>
          <a:p>
            <a:pPr algn="l" eaLnBrk="1" hangingPunct="1"/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Этапы профессионального обучения лиц с ОВЗ</a:t>
            </a: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4140200" y="793750"/>
            <a:ext cx="711200" cy="487363"/>
          </a:xfrm>
          <a:prstGeom prst="downArrow">
            <a:avLst>
              <a:gd name="adj1" fmla="val 63333"/>
              <a:gd name="adj2" fmla="val 53333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sz="28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1412875"/>
            <a:ext cx="7488832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комплекс мероприятий, направленных на приобретение профессии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или обучение профессиям, доступным им по состоянию здоровья </a:t>
            </a:r>
          </a:p>
        </p:txBody>
      </p:sp>
      <p:sp>
        <p:nvSpPr>
          <p:cNvPr id="16389" name="Прямоугольник 7"/>
          <p:cNvSpPr>
            <a:spLocks noChangeArrowheads="1"/>
          </p:cNvSpPr>
          <p:nvPr/>
        </p:nvSpPr>
        <p:spPr bwMode="auto">
          <a:xfrm>
            <a:off x="500063" y="2851150"/>
            <a:ext cx="2247900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профессиональная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ориентация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086100" y="2851150"/>
            <a:ext cx="2500313" cy="58420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профессиональная 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подготовка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1" name="Прямоугольник 9"/>
          <p:cNvSpPr>
            <a:spLocks noChangeArrowheads="1"/>
          </p:cNvSpPr>
          <p:nvPr/>
        </p:nvSpPr>
        <p:spPr bwMode="auto">
          <a:xfrm>
            <a:off x="5932488" y="2851150"/>
            <a:ext cx="27146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трудовое устройство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трудовая занятость</a:t>
            </a:r>
          </a:p>
        </p:txBody>
      </p:sp>
      <p:sp>
        <p:nvSpPr>
          <p:cNvPr id="16392" name="Прямоугольник 10"/>
          <p:cNvSpPr>
            <a:spLocks noChangeArrowheads="1"/>
          </p:cNvSpPr>
          <p:nvPr/>
        </p:nvSpPr>
        <p:spPr bwMode="auto">
          <a:xfrm>
            <a:off x="2032000" y="4143375"/>
            <a:ext cx="4772025" cy="6461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Индивидуальная профессиональная самореализация</a:t>
            </a: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auto">
          <a:xfrm>
            <a:off x="1476375" y="2255838"/>
            <a:ext cx="358775" cy="488950"/>
          </a:xfrm>
          <a:prstGeom prst="downArrow">
            <a:avLst>
              <a:gd name="adj1" fmla="val 63333"/>
              <a:gd name="adj2" fmla="val 53333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sz="28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3" name="AutoShape 4"/>
          <p:cNvSpPr>
            <a:spLocks noChangeArrowheads="1"/>
          </p:cNvSpPr>
          <p:nvPr/>
        </p:nvSpPr>
        <p:spPr bwMode="auto">
          <a:xfrm>
            <a:off x="4335463" y="2254250"/>
            <a:ext cx="320675" cy="487363"/>
          </a:xfrm>
          <a:prstGeom prst="downArrow">
            <a:avLst>
              <a:gd name="adj1" fmla="val 63333"/>
              <a:gd name="adj2" fmla="val 53333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sz="28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4" name="AutoShape 4"/>
          <p:cNvSpPr>
            <a:spLocks noChangeArrowheads="1"/>
          </p:cNvSpPr>
          <p:nvPr/>
        </p:nvSpPr>
        <p:spPr bwMode="auto">
          <a:xfrm>
            <a:off x="6929438" y="2254250"/>
            <a:ext cx="360362" cy="487363"/>
          </a:xfrm>
          <a:prstGeom prst="downArrow">
            <a:avLst>
              <a:gd name="adj1" fmla="val 63333"/>
              <a:gd name="adj2" fmla="val 53333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sz="28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475575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Куб 3"/>
          <p:cNvSpPr/>
          <p:nvPr/>
        </p:nvSpPr>
        <p:spPr>
          <a:xfrm>
            <a:off x="249853" y="188640"/>
            <a:ext cx="6264697" cy="1224136"/>
          </a:xfrm>
          <a:prstGeom prst="cube">
            <a:avLst>
              <a:gd name="adj" fmla="val 12550"/>
            </a:avLst>
          </a:prstGeom>
          <a:solidFill>
            <a:srgbClr val="6AAC7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Профессиональная ориентация </a:t>
            </a:r>
            <a:r>
              <a:rPr lang="ru-RU" sz="16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направлена на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профессиональных потребностей, способствующих осознанию  профессионального выбора, профессионального самоопределения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Куб 4"/>
          <p:cNvSpPr/>
          <p:nvPr/>
        </p:nvSpPr>
        <p:spPr>
          <a:xfrm>
            <a:off x="1187624" y="1556792"/>
            <a:ext cx="6912768" cy="1008112"/>
          </a:xfrm>
          <a:prstGeom prst="cube">
            <a:avLst/>
          </a:prstGeom>
          <a:solidFill>
            <a:srgbClr val="6AAC7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Профессиональная подготовка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профессиональных компетенций,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способствующими пониманию значимости и смысла профессиональной деятельности, овладение профессией.</a:t>
            </a:r>
          </a:p>
        </p:txBody>
      </p:sp>
      <p:sp>
        <p:nvSpPr>
          <p:cNvPr id="6" name="Куб 5"/>
          <p:cNvSpPr/>
          <p:nvPr/>
        </p:nvSpPr>
        <p:spPr>
          <a:xfrm>
            <a:off x="264420" y="2744924"/>
            <a:ext cx="6250130" cy="1224136"/>
          </a:xfrm>
          <a:prstGeom prst="cube">
            <a:avLst>
              <a:gd name="adj" fmla="val 16754"/>
            </a:avLst>
          </a:prstGeom>
          <a:solidFill>
            <a:srgbClr val="6AAC7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Трудоустройство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предполагает подбор для выпускников с ОВЗ  подходящей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работы,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расширение связей взаимодействия и договорной базы с учреждениями и организациями, принимающими на работу лиц с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ОВЗ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Куб 6"/>
          <p:cNvSpPr/>
          <p:nvPr/>
        </p:nvSpPr>
        <p:spPr>
          <a:xfrm>
            <a:off x="1619672" y="4149080"/>
            <a:ext cx="5360299" cy="1152128"/>
          </a:xfrm>
          <a:prstGeom prst="cube">
            <a:avLst>
              <a:gd name="adj" fmla="val 14177"/>
            </a:avLst>
          </a:prstGeom>
          <a:solidFill>
            <a:srgbClr val="6AAC7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Индивидуальная профессиональная самореализация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развитие адаптационных механизмов, позволяющих выпускникам закрепиться на  конкретном рабочем месте</a:t>
            </a:r>
          </a:p>
        </p:txBody>
      </p:sp>
    </p:spTree>
    <p:extLst>
      <p:ext uri="{BB962C8B-B14F-4D97-AF65-F5344CB8AC3E}">
        <p14:creationId xmlns:p14="http://schemas.microsoft.com/office/powerpoint/2010/main" val="2694751138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ctrTitle"/>
          </p:nvPr>
        </p:nvSpPr>
        <p:spPr>
          <a:xfrm>
            <a:off x="971600" y="188640"/>
            <a:ext cx="8064896" cy="1152128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alt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Более 30 лет учебное заведение ведет профессиональную  подготовку обучающихся с ОВЗ по востребованным на рынке труда профессиям   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604755645"/>
              </p:ext>
            </p:extLst>
          </p:nvPr>
        </p:nvGraphicFramePr>
        <p:xfrm>
          <a:off x="0" y="1052736"/>
          <a:ext cx="7272808" cy="3976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9468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ctrTitle"/>
          </p:nvPr>
        </p:nvSpPr>
        <p:spPr>
          <a:xfrm>
            <a:off x="971600" y="188640"/>
            <a:ext cx="8064896" cy="50405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alt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Профессиональная ориентация</a:t>
            </a:r>
            <a:endParaRPr lang="ru-RU" alt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07066"/>
            <a:ext cx="3960440" cy="28575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158274" y="2780928"/>
            <a:ext cx="25922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Участие в Областном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Фестивале для детей с ОВЗ «ПРОСТОР – территория развития» в номинации «Тематическая площадка: лаборатория профессиональных проб «Выбираем профессию»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600" y="661932"/>
            <a:ext cx="4362400" cy="28575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5" y="4104998"/>
            <a:ext cx="4070582" cy="2753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964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ctrTitle"/>
          </p:nvPr>
        </p:nvSpPr>
        <p:spPr>
          <a:xfrm>
            <a:off x="1547664" y="0"/>
            <a:ext cx="6696744" cy="732551"/>
          </a:xfrm>
        </p:spPr>
        <p:txBody>
          <a:bodyPr/>
          <a:lstStyle/>
          <a:p>
            <a:pPr algn="l" eaLnBrk="1" hangingPunct="1"/>
            <a:r>
              <a:rPr lang="ru-RU" altLang="ru-RU" sz="2800" b="1" i="1" dirty="0" smtClean="0">
                <a:solidFill>
                  <a:srgbClr val="C00000"/>
                </a:solidFill>
              </a:rPr>
              <a:t>        </a:t>
            </a:r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Профессиональная ориентация                     </a:t>
            </a:r>
            <a:endParaRPr lang="ru-RU" altLang="ru-RU" sz="20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-584200" y="732551"/>
            <a:ext cx="8439150" cy="75575"/>
          </a:xfrm>
        </p:spPr>
        <p:txBody>
          <a:bodyPr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endParaRPr lang="ru-RU" sz="2400" dirty="0" smtClean="0">
              <a:solidFill>
                <a:srgbClr val="0070C0"/>
              </a:solidFill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endParaRPr lang="ru-RU" sz="2400" dirty="0">
              <a:solidFill>
                <a:srgbClr val="0070C0"/>
              </a:solidFill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endParaRPr lang="ru-RU" sz="2400" dirty="0" smtClean="0">
              <a:solidFill>
                <a:srgbClr val="0070C0"/>
              </a:solidFill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endParaRPr lang="ru-RU" sz="2400" dirty="0">
              <a:solidFill>
                <a:srgbClr val="0070C0"/>
              </a:solidFill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endParaRPr lang="ru-RU" sz="2400" dirty="0" smtClean="0">
              <a:solidFill>
                <a:srgbClr val="0070C0"/>
              </a:solidFill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endParaRPr lang="ru-RU" sz="2400" dirty="0">
              <a:solidFill>
                <a:srgbClr val="0070C0"/>
              </a:solidFill>
            </a:endParaRPr>
          </a:p>
        </p:txBody>
      </p:sp>
      <p:pic>
        <p:nvPicPr>
          <p:cNvPr id="18437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714966"/>
            <a:ext cx="4882813" cy="3026401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06633"/>
            <a:ext cx="5040560" cy="2709826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sp>
        <p:nvSpPr>
          <p:cNvPr id="2" name="Прямоугольник 1"/>
          <p:cNvSpPr/>
          <p:nvPr/>
        </p:nvSpPr>
        <p:spPr>
          <a:xfrm>
            <a:off x="2214961" y="271386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83568" y="3085138"/>
            <a:ext cx="30963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503772" y="1266478"/>
            <a:ext cx="345638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Областной трудовой форум, всероссийская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неделя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профориентации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форум «Жить и работать в России» и другие.</a:t>
            </a:r>
          </a:p>
        </p:txBody>
      </p:sp>
    </p:spTree>
    <p:extLst>
      <p:ext uri="{BB962C8B-B14F-4D97-AF65-F5344CB8AC3E}">
        <p14:creationId xmlns:p14="http://schemas.microsoft.com/office/powerpoint/2010/main" val="2975396075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99254" y="3300943"/>
            <a:ext cx="275198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дней «Открытых дверей»,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мастер- классов, выставок технического творчества и других  мероприятий содействует их профессиональному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самоопределению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7839" y="4971"/>
            <a:ext cx="4322439" cy="3295296"/>
          </a:xfrm>
          <a:prstGeom prst="rect">
            <a:avLst/>
          </a:prstGeom>
        </p:spPr>
      </p:pic>
      <p:pic>
        <p:nvPicPr>
          <p:cNvPr id="8" name="Рисунок 7" descr="C:\Users\HP\AppData\Local\Temp\7zO8655AFEB\IMG-20240113-WA001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71"/>
            <a:ext cx="4392488" cy="32952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47206"/>
            <a:ext cx="4104456" cy="269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959494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www.smartaids.ru/upload/iblock/9ca/9ca568585dcf7936bfa60ecd6a862cb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509120"/>
            <a:ext cx="3168352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2" name="Заголовок 1"/>
          <p:cNvSpPr>
            <a:spLocks noGrp="1"/>
          </p:cNvSpPr>
          <p:nvPr>
            <p:ph type="ctrTitle"/>
          </p:nvPr>
        </p:nvSpPr>
        <p:spPr>
          <a:xfrm>
            <a:off x="1115616" y="116632"/>
            <a:ext cx="6821760" cy="576362"/>
          </a:xfrm>
        </p:spPr>
        <p:txBody>
          <a:bodyPr/>
          <a:lstStyle/>
          <a:p>
            <a:pPr algn="l" eaLnBrk="1" hangingPunct="1"/>
            <a:r>
              <a:rPr lang="ru-RU" altLang="ru-RU" sz="2800" b="1" i="1" dirty="0" smtClean="0">
                <a:solidFill>
                  <a:srgbClr val="C00000"/>
                </a:solidFill>
              </a:rPr>
              <a:t>         </a:t>
            </a:r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Профессиональная подготовка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548680"/>
            <a:ext cx="8439150" cy="540067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Профессиональное  обучение реализуют  квалифицированные специалисты: мастера п/о и преподаватели, прошедшие курсы переподготовки по программе «Социально-трудовая реабилитация обучающихся лиц с особыми образовательными потребностями.» 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нашем учебном заведении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обучение проходит в общем образовательном пространстве, но в специализированных группах, где создаются специальные образовательные условия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Формируется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безбарьерная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среда для обеспечения постоянного общения лиц с ОВЗ с нормально развивающимися детьми, их  социальной адаптации и интеграции в общество.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endParaRPr lang="ru-RU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662853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ctrTitle"/>
          </p:nvPr>
        </p:nvSpPr>
        <p:spPr>
          <a:xfrm>
            <a:off x="1043608" y="260350"/>
            <a:ext cx="6768752" cy="576263"/>
          </a:xfrm>
        </p:spPr>
        <p:txBody>
          <a:bodyPr/>
          <a:lstStyle/>
          <a:p>
            <a:pPr algn="l" eaLnBrk="1" hangingPunct="1"/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Учебно-методический комплекс     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639564512"/>
              </p:ext>
            </p:extLst>
          </p:nvPr>
        </p:nvGraphicFramePr>
        <p:xfrm>
          <a:off x="251520" y="616468"/>
          <a:ext cx="905377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7722959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ctrTitle"/>
          </p:nvPr>
        </p:nvSpPr>
        <p:spPr>
          <a:xfrm>
            <a:off x="1187624" y="260648"/>
            <a:ext cx="6696744" cy="508000"/>
          </a:xfrm>
        </p:spPr>
        <p:txBody>
          <a:bodyPr/>
          <a:lstStyle/>
          <a:p>
            <a:pPr algn="l" eaLnBrk="1" hangingPunct="1"/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Уроки профессионального цикла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836712"/>
            <a:ext cx="8424490" cy="568863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 работаю преподавателем профессиональных дисциплин в учебном заведении 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более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35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лет.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на протяжении этих лет я работаю с детьми с ограниченными возможностями здоровья. Обучение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воспитание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детей данной категории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это интересный,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нелегкий, но увлекательный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труд, требующий от педагога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терпения, творчества, трудолюбия, профессионализма, постоянного самосовершенствования. 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своей работе я стараюсь найти к каждому ребенку индивидуальный подход,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них 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познавательный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интерес, стремление 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узнавать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новое, достигать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самостоятельных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результатов и радоваться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своему 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успеху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48338777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ctrTitle"/>
          </p:nvPr>
        </p:nvSpPr>
        <p:spPr>
          <a:xfrm>
            <a:off x="990600" y="260350"/>
            <a:ext cx="7772400" cy="576263"/>
          </a:xfrm>
        </p:spPr>
        <p:txBody>
          <a:bodyPr/>
          <a:lstStyle/>
          <a:p>
            <a:pPr algn="l" eaLnBrk="1" hangingPunct="1"/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Организационно- педагогические условия</a:t>
            </a:r>
          </a:p>
        </p:txBody>
      </p:sp>
      <p:sp>
        <p:nvSpPr>
          <p:cNvPr id="11" name="Куб 10"/>
          <p:cNvSpPr/>
          <p:nvPr/>
        </p:nvSpPr>
        <p:spPr>
          <a:xfrm>
            <a:off x="1403648" y="738224"/>
            <a:ext cx="5872941" cy="500506"/>
          </a:xfrm>
          <a:prstGeom prst="cube">
            <a:avLst>
              <a:gd name="adj" fmla="val 0"/>
            </a:avLst>
          </a:prstGeom>
          <a:solidFill>
            <a:srgbClr val="418F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атмосфера эмоционального комфорта</a:t>
            </a:r>
          </a:p>
        </p:txBody>
      </p:sp>
      <p:sp>
        <p:nvSpPr>
          <p:cNvPr id="12" name="Куб 11"/>
          <p:cNvSpPr/>
          <p:nvPr/>
        </p:nvSpPr>
        <p:spPr>
          <a:xfrm>
            <a:off x="1403648" y="1412933"/>
            <a:ext cx="5864355" cy="648072"/>
          </a:xfrm>
          <a:prstGeom prst="cube">
            <a:avLst>
              <a:gd name="adj" fmla="val 0"/>
            </a:avLst>
          </a:prstGeom>
          <a:solidFill>
            <a:srgbClr val="418F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взаимоотношений в духе сотрудничества и принятия особенностей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каждого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Куб 12"/>
          <p:cNvSpPr/>
          <p:nvPr/>
        </p:nvSpPr>
        <p:spPr>
          <a:xfrm>
            <a:off x="1403648" y="2245973"/>
            <a:ext cx="5859419" cy="720080"/>
          </a:xfrm>
          <a:prstGeom prst="cube">
            <a:avLst>
              <a:gd name="adj" fmla="val 0"/>
            </a:avLst>
          </a:prstGeom>
          <a:solidFill>
            <a:srgbClr val="418F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у обучающихся позитивной учебной мотивации</a:t>
            </a:r>
          </a:p>
        </p:txBody>
      </p:sp>
      <p:sp>
        <p:nvSpPr>
          <p:cNvPr id="14" name="Куб 13"/>
          <p:cNvSpPr/>
          <p:nvPr/>
        </p:nvSpPr>
        <p:spPr>
          <a:xfrm>
            <a:off x="1403648" y="3140968"/>
            <a:ext cx="5864355" cy="864096"/>
          </a:xfrm>
          <a:prstGeom prst="cube">
            <a:avLst>
              <a:gd name="adj" fmla="val 0"/>
            </a:avLst>
          </a:prstGeom>
          <a:solidFill>
            <a:srgbClr val="418F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применение адекватных возможностям и потребностям обучающихся современных технологий, методов и приемов</a:t>
            </a:r>
          </a:p>
        </p:txBody>
      </p:sp>
      <p:sp>
        <p:nvSpPr>
          <p:cNvPr id="15" name="Куб 14"/>
          <p:cNvSpPr/>
          <p:nvPr/>
        </p:nvSpPr>
        <p:spPr>
          <a:xfrm>
            <a:off x="1995564" y="5013176"/>
            <a:ext cx="4680521" cy="1080120"/>
          </a:xfrm>
          <a:prstGeom prst="cube">
            <a:avLst>
              <a:gd name="adj" fmla="val 0"/>
            </a:avLst>
          </a:prstGeom>
          <a:solidFill>
            <a:srgbClr val="418F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создание условий для адаптации обучающихся с ОВЗ в группе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сверстников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внеучебной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деятельности,  внеклассных мероприятиях. </a:t>
            </a:r>
          </a:p>
        </p:txBody>
      </p:sp>
      <p:sp>
        <p:nvSpPr>
          <p:cNvPr id="16" name="Куб 15"/>
          <p:cNvSpPr/>
          <p:nvPr/>
        </p:nvSpPr>
        <p:spPr>
          <a:xfrm>
            <a:off x="1869550" y="4149080"/>
            <a:ext cx="4932549" cy="504056"/>
          </a:xfrm>
          <a:prstGeom prst="cube">
            <a:avLst>
              <a:gd name="adj" fmla="val 0"/>
            </a:avLst>
          </a:prstGeom>
          <a:solidFill>
            <a:srgbClr val="418F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адаптация содержания учебного материала</a:t>
            </a:r>
          </a:p>
        </p:txBody>
      </p:sp>
      <p:sp>
        <p:nvSpPr>
          <p:cNvPr id="4" name="Выгнутая влево стрелка 3"/>
          <p:cNvSpPr/>
          <p:nvPr/>
        </p:nvSpPr>
        <p:spPr>
          <a:xfrm>
            <a:off x="605699" y="2606013"/>
            <a:ext cx="720080" cy="928355"/>
          </a:xfrm>
          <a:prstGeom prst="curved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Выгнутая вправо стрелка 4"/>
          <p:cNvSpPr/>
          <p:nvPr/>
        </p:nvSpPr>
        <p:spPr>
          <a:xfrm>
            <a:off x="7576267" y="1730411"/>
            <a:ext cx="648072" cy="967003"/>
          </a:xfrm>
          <a:prstGeom prst="curvedLef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Выгнутая влево стрелка 22"/>
          <p:cNvSpPr/>
          <p:nvPr/>
        </p:nvSpPr>
        <p:spPr>
          <a:xfrm>
            <a:off x="619944" y="1140877"/>
            <a:ext cx="720080" cy="928355"/>
          </a:xfrm>
          <a:prstGeom prst="curved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29157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ctrTitle"/>
          </p:nvPr>
        </p:nvSpPr>
        <p:spPr>
          <a:xfrm>
            <a:off x="827584" y="188640"/>
            <a:ext cx="7772400" cy="1000125"/>
          </a:xfrm>
        </p:spPr>
        <p:txBody>
          <a:bodyPr/>
          <a:lstStyle/>
          <a:p>
            <a:pPr algn="ctr" eaLnBrk="1" hangingPunct="1"/>
            <a:r>
              <a:rPr lang="ru-RU" altLang="ru-RU" sz="28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Педагогические технологии, применяемые на учебных занятиях </a:t>
            </a:r>
          </a:p>
        </p:txBody>
      </p:sp>
      <p:sp>
        <p:nvSpPr>
          <p:cNvPr id="1433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59224" y="1412776"/>
            <a:ext cx="6840760" cy="4392488"/>
          </a:xfrm>
        </p:spPr>
        <p:txBody>
          <a:bodyPr>
            <a:normAutofit fontScale="92500" lnSpcReduction="20000"/>
          </a:bodyPr>
          <a:lstStyle/>
          <a:p>
            <a:pPr algn="l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Разноуровневое</a:t>
            </a:r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обучение;</a:t>
            </a:r>
          </a:p>
          <a:p>
            <a:pPr algn="l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Технология коллективного способа обучения;</a:t>
            </a:r>
          </a:p>
          <a:p>
            <a:pPr algn="l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Проблемное обучение;</a:t>
            </a:r>
          </a:p>
          <a:p>
            <a:pPr algn="l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Игровые технологии;</a:t>
            </a:r>
          </a:p>
          <a:p>
            <a:pPr algn="l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Здоровьесберегающие</a:t>
            </a:r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технологии</a:t>
            </a:r>
          </a:p>
          <a:p>
            <a:pPr algn="l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Педагогика-сотрудничества;</a:t>
            </a:r>
          </a:p>
          <a:p>
            <a:pPr algn="l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Технология </a:t>
            </a: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интерактивного обучения. </a:t>
            </a:r>
            <a:r>
              <a:rPr lang="ru-RU" sz="3000" b="1" dirty="0" smtClean="0">
                <a:solidFill>
                  <a:srgbClr val="6666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b="1" dirty="0" smtClean="0">
                <a:solidFill>
                  <a:srgbClr val="6666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000" b="1" dirty="0" smtClean="0">
                <a:solidFill>
                  <a:srgbClr val="6666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b="1" dirty="0" smtClean="0">
                <a:solidFill>
                  <a:srgbClr val="6666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300" b="1" dirty="0" smtClean="0">
                <a:solidFill>
                  <a:srgbClr val="6666FF"/>
                </a:solidFill>
              </a:rPr>
              <a:t>  </a:t>
            </a:r>
            <a:r>
              <a:rPr lang="ru-RU" sz="2800" b="1" dirty="0" smtClean="0">
                <a:solidFill>
                  <a:srgbClr val="0070C0"/>
                </a:solidFill>
              </a:rPr>
              <a:t/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</a:rPr>
              <a:t>     </a:t>
            </a:r>
          </a:p>
          <a:p>
            <a:pPr algn="l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0070C0"/>
                </a:solidFill>
              </a:rPr>
              <a:t> </a:t>
            </a:r>
          </a:p>
          <a:p>
            <a:pPr algn="l" eaLnBrk="1" fontAlgn="auto" hangingPunct="1">
              <a:spcAft>
                <a:spcPts val="0"/>
              </a:spcAft>
              <a:buFont typeface="Arial" charset="0"/>
              <a:buChar char="•"/>
              <a:defRPr/>
            </a:pPr>
            <a:endParaRPr lang="ru-RU" sz="2800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478427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ctrTitle"/>
          </p:nvPr>
        </p:nvSpPr>
        <p:spPr>
          <a:xfrm>
            <a:off x="1062038" y="116632"/>
            <a:ext cx="7772400" cy="561231"/>
          </a:xfrm>
        </p:spPr>
        <p:txBody>
          <a:bodyPr/>
          <a:lstStyle/>
          <a:p>
            <a:pPr algn="l" eaLnBrk="1" hangingPunct="1"/>
            <a:r>
              <a:rPr lang="ru-RU" altLang="ru-RU" sz="2800" b="1" i="1" smtClean="0">
                <a:solidFill>
                  <a:srgbClr val="C00000"/>
                </a:solidFill>
              </a:rPr>
              <a:t>         </a:t>
            </a:r>
          </a:p>
        </p:txBody>
      </p:sp>
      <p:sp>
        <p:nvSpPr>
          <p:cNvPr id="25608" name="Заголовок 1"/>
          <p:cNvSpPr txBox="1">
            <a:spLocks/>
          </p:cNvSpPr>
          <p:nvPr/>
        </p:nvSpPr>
        <p:spPr bwMode="auto">
          <a:xfrm>
            <a:off x="107504" y="76465"/>
            <a:ext cx="9036496" cy="579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Применение активных методов на учебных занятиях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95536" y="284333"/>
            <a:ext cx="417646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лабиринте малярных красок </a:t>
            </a:r>
            <a:endParaRPr lang="ru-RU" sz="20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263603" y="581325"/>
            <a:ext cx="291303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Урок-игра Поле чудес</a:t>
            </a:r>
            <a:endParaRPr lang="ru-RU" sz="20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57250" y="3454951"/>
            <a:ext cx="325303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Мир моей профессии</a:t>
            </a:r>
            <a:endParaRPr lang="ru-RU" sz="20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1045225"/>
            <a:ext cx="4032448" cy="2439303"/>
          </a:xfrm>
          <a:prstGeom prst="rect">
            <a:avLst/>
          </a:prstGeom>
        </p:spPr>
      </p:pic>
      <p:pic>
        <p:nvPicPr>
          <p:cNvPr id="15" name="Объект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936" y="1262530"/>
            <a:ext cx="4080371" cy="259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Рисунок 18" descr="C:\Users\HP\AppData\Local\Temp\7zO831B73D8\IMG-20241206-WA0010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3" y="3981649"/>
            <a:ext cx="4968552" cy="28763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05157362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05640"/>
            <a:ext cx="3960440" cy="2595386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4710767" y="49423"/>
            <a:ext cx="425372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 «Путешествие в профессию»</a:t>
            </a:r>
            <a:endParaRPr lang="ru-RU" sz="2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C:\Users\HP\AppData\Local\Temp\7zO4687689E\IMG-20241216-WA0022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95" y="3733816"/>
            <a:ext cx="4560549" cy="30130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793" y="587298"/>
            <a:ext cx="4589269" cy="2647354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1115616" y="20281"/>
            <a:ext cx="25684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 - презентация</a:t>
            </a:r>
            <a:endParaRPr lang="ru-RU" sz="2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 bwMode="auto">
          <a:xfrm>
            <a:off x="203312" y="3284179"/>
            <a:ext cx="595286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 – игра «Настоящий маляр – в душе художник»</a:t>
            </a:r>
            <a:endParaRPr lang="ru-RU" sz="2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045224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ctrTitle"/>
          </p:nvPr>
        </p:nvSpPr>
        <p:spPr>
          <a:xfrm>
            <a:off x="1259632" y="22385"/>
            <a:ext cx="6855296" cy="576362"/>
          </a:xfrm>
        </p:spPr>
        <p:txBody>
          <a:bodyPr/>
          <a:lstStyle/>
          <a:p>
            <a:pPr algn="ctr" eaLnBrk="1" hangingPunct="1"/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Учебные занятия  по практике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705" y="598747"/>
            <a:ext cx="8439150" cy="4702867"/>
          </a:xfrm>
        </p:spPr>
        <p:txBody>
          <a:bodyPr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профессиональных компетентностей обучающихся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ограниченными возможностями здоровья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осуществляется  на  занятиях учебной и производственной 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практики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  того,  насколько  успешно  подросток  овладеет  рабочей  профессией,  зависит,  как  будет  проходить  дальнейший  процесс  его  социализации  в  жизни.</a:t>
            </a:r>
            <a:endParaRPr lang="ru-RU" sz="2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Цель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практики: освоение обучающимися всех видов профессиональной деятельности по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профессии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формирование общих и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профессиональных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компетенций, а также </a:t>
            </a:r>
            <a:endParaRPr lang="ru-RU" sz="2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приобретение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необходимых умений и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опыта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практической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работы по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профессии.</a:t>
            </a:r>
            <a:endParaRPr lang="ru-RU" sz="2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defRPr/>
            </a:pPr>
            <a:endParaRPr lang="ru-RU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142136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5"/>
          <p:cNvSpPr>
            <a:spLocks noGrp="1" noRot="1" noChangeArrowheads="1"/>
          </p:cNvSpPr>
          <p:nvPr>
            <p:ph type="ctrTitle"/>
          </p:nvPr>
        </p:nvSpPr>
        <p:spPr>
          <a:xfrm>
            <a:off x="1727684" y="-84732"/>
            <a:ext cx="5688632" cy="576064"/>
          </a:xfrm>
          <a:noFill/>
        </p:spPr>
        <p:txBody>
          <a:bodyPr/>
          <a:lstStyle/>
          <a:p>
            <a:pPr algn="l" eaLnBrk="1" hangingPunct="1"/>
            <a:r>
              <a:rPr lang="ru-RU" altLang="ru-RU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        В учебных мастерских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619672" y="425539"/>
            <a:ext cx="648072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МАСТЕРСКАЯ МАЛЯРОВ</a:t>
            </a:r>
            <a:endParaRPr lang="ru-RU" sz="20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81" y="3899449"/>
            <a:ext cx="4036302" cy="28738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945" y="794111"/>
            <a:ext cx="3789055" cy="306379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81" y="802466"/>
            <a:ext cx="4036302" cy="3041170"/>
          </a:xfrm>
          <a:prstGeom prst="rect">
            <a:avLst/>
          </a:prstGeom>
        </p:spPr>
      </p:pic>
      <p:pic>
        <p:nvPicPr>
          <p:cNvPr id="15" name="Рисунок 14" descr="C:\Users\HP\AppData\Local\Temp\7zOCB67A5B7\20231214_102133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70198" y="3484199"/>
            <a:ext cx="2958550" cy="37890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9546085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5"/>
          <p:cNvSpPr>
            <a:spLocks noGrp="1" noRot="1" noChangeArrowheads="1"/>
          </p:cNvSpPr>
          <p:nvPr>
            <p:ph type="ctrTitle"/>
          </p:nvPr>
        </p:nvSpPr>
        <p:spPr>
          <a:xfrm>
            <a:off x="1547664" y="108573"/>
            <a:ext cx="5602660" cy="504056"/>
          </a:xfrm>
          <a:noFill/>
        </p:spPr>
        <p:txBody>
          <a:bodyPr/>
          <a:lstStyle/>
          <a:p>
            <a:pPr algn="l" eaLnBrk="1" hangingPunct="1"/>
            <a:r>
              <a:rPr lang="ru-RU" altLang="ru-RU" b="1" dirty="0" smtClean="0">
                <a:solidFill>
                  <a:srgbClr val="CC3300"/>
                </a:solidFill>
              </a:rPr>
              <a:t>           </a:t>
            </a:r>
            <a:r>
              <a:rPr lang="ru-RU" altLang="ru-RU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В учебных мастерских</a:t>
            </a:r>
          </a:p>
        </p:txBody>
      </p:sp>
      <p:pic>
        <p:nvPicPr>
          <p:cNvPr id="14" name="Рисунок 13" descr="C:\Users\HP\AppData\Local\Temp\7zO88EDB890\IMG-20231219-WA003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1701" y="786116"/>
            <a:ext cx="6156176" cy="37173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HP\AppData\Local\Temp\7zO88EE6A40\IMG-20231219-WA003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470" y="3876801"/>
            <a:ext cx="2711779" cy="2952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HP\AppData\Local\Temp\7zO88E70F22\IMG-20231219-WA002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5064"/>
            <a:ext cx="2987824" cy="282406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1331639" y="908720"/>
            <a:ext cx="648072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МАСТЕРСКАЯ ШТУКАТУРОВ</a:t>
            </a:r>
            <a:endParaRPr lang="ru-RU" sz="20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801043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977679"/>
            <a:ext cx="3952744" cy="2880321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9" descr="C:\Users\user_2\Desktop\конкурс\P1110011.JPG"/>
          <p:cNvPicPr/>
          <p:nvPr/>
        </p:nvPicPr>
        <p:blipFill rotWithShape="1">
          <a:blip r:embed="rId3" cstate="print"/>
          <a:srcRect l="4155" t="5609" r="3651" b="4343"/>
          <a:stretch/>
        </p:blipFill>
        <p:spPr bwMode="auto">
          <a:xfrm>
            <a:off x="259216" y="692696"/>
            <a:ext cx="3952744" cy="2880320"/>
          </a:xfrm>
          <a:prstGeom prst="rect">
            <a:avLst/>
          </a:prstGeom>
          <a:ln w="38100" cap="flat" cmpd="sng" algn="ctr">
            <a:solidFill>
              <a:srgbClr val="0070C0"/>
            </a:solidFill>
            <a:prstDash val="solid"/>
            <a:miter lim="800000"/>
            <a:headEnd type="none" w="med" len="med"/>
            <a:tailEnd type="none" w="med" len="med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702973"/>
            <a:ext cx="3952744" cy="2880320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Заголовок 1"/>
          <p:cNvSpPr>
            <a:spLocks noGrp="1"/>
          </p:cNvSpPr>
          <p:nvPr>
            <p:ph type="ctrTitle"/>
          </p:nvPr>
        </p:nvSpPr>
        <p:spPr>
          <a:xfrm>
            <a:off x="899592" y="116632"/>
            <a:ext cx="7772400" cy="504354"/>
          </a:xfrm>
        </p:spPr>
        <p:txBody>
          <a:bodyPr/>
          <a:lstStyle/>
          <a:p>
            <a:pPr algn="l" eaLnBrk="1" hangingPunct="1"/>
            <a:r>
              <a:rPr lang="ru-RU" altLang="ru-RU" sz="2800" b="1" i="1" dirty="0" smtClean="0">
                <a:solidFill>
                  <a:srgbClr val="C00000"/>
                </a:solidFill>
              </a:rPr>
              <a:t>                </a:t>
            </a:r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Практика на производстве </a:t>
            </a:r>
          </a:p>
        </p:txBody>
      </p:sp>
    </p:spTree>
    <p:extLst>
      <p:ext uri="{BB962C8B-B14F-4D97-AF65-F5344CB8AC3E}">
        <p14:creationId xmlns:p14="http://schemas.microsoft.com/office/powerpoint/2010/main" val="3146921751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082" y="3911374"/>
            <a:ext cx="3850324" cy="2887743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sp>
        <p:nvSpPr>
          <p:cNvPr id="12" name="Прямоугольник 11"/>
          <p:cNvSpPr/>
          <p:nvPr/>
        </p:nvSpPr>
        <p:spPr>
          <a:xfrm>
            <a:off x="2928044" y="764872"/>
            <a:ext cx="33123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протяжении всего обучения ребята  вовлечены в кружок технического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творчества (изготовление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макетов, стендов, технологических карт и другое)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99676"/>
            <a:ext cx="3851920" cy="294662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30" b="12801"/>
          <a:stretch/>
        </p:blipFill>
        <p:spPr>
          <a:xfrm>
            <a:off x="6228184" y="692696"/>
            <a:ext cx="2915816" cy="30066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18" b="-1"/>
          <a:stretch/>
        </p:blipFill>
        <p:spPr>
          <a:xfrm>
            <a:off x="0" y="692696"/>
            <a:ext cx="2915816" cy="3016438"/>
          </a:xfrm>
          <a:prstGeom prst="rect">
            <a:avLst/>
          </a:prstGeom>
        </p:spPr>
      </p:pic>
      <p:sp>
        <p:nvSpPr>
          <p:cNvPr id="44034" name="Заголовок 1"/>
          <p:cNvSpPr>
            <a:spLocks noGrp="1"/>
          </p:cNvSpPr>
          <p:nvPr>
            <p:ph type="ctrTitle"/>
          </p:nvPr>
        </p:nvSpPr>
        <p:spPr>
          <a:xfrm>
            <a:off x="662024" y="140368"/>
            <a:ext cx="7844408" cy="486220"/>
          </a:xfrm>
        </p:spPr>
        <p:txBody>
          <a:bodyPr/>
          <a:lstStyle/>
          <a:p>
            <a:pPr algn="l" eaLnBrk="1" hangingPunct="1"/>
            <a:r>
              <a:rPr lang="ru-RU" alt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конкурсах технического творчества</a:t>
            </a:r>
          </a:p>
        </p:txBody>
      </p:sp>
    </p:spTree>
    <p:extLst>
      <p:ext uri="{BB962C8B-B14F-4D97-AF65-F5344CB8AC3E}">
        <p14:creationId xmlns:p14="http://schemas.microsoft.com/office/powerpoint/2010/main" val="2775680519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223758" y="3573016"/>
            <a:ext cx="29791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Увлечение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техническим творчеством--залог качественной подготовки профессиональных кадров</a:t>
            </a:r>
          </a:p>
          <a:p>
            <a:pPr algn="ctr"/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C:\Users\HP\AppData\Local\Temp\7zO82F28546\1672333651947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52"/>
          <a:stretch/>
        </p:blipFill>
        <p:spPr bwMode="auto">
          <a:xfrm>
            <a:off x="2595359" y="116632"/>
            <a:ext cx="4928969" cy="3212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2" y="3745220"/>
            <a:ext cx="2961014" cy="3081205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1" r="5616"/>
          <a:stretch/>
        </p:blipFill>
        <p:spPr>
          <a:xfrm>
            <a:off x="6479704" y="3752387"/>
            <a:ext cx="2664296" cy="3081205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3203150926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5"/>
          <p:cNvSpPr>
            <a:spLocks noGrp="1" noRot="1" noChangeArrowheads="1"/>
          </p:cNvSpPr>
          <p:nvPr>
            <p:ph type="ctrTitle"/>
          </p:nvPr>
        </p:nvSpPr>
        <p:spPr>
          <a:xfrm>
            <a:off x="179512" y="188640"/>
            <a:ext cx="10657184" cy="323790"/>
          </a:xfrm>
          <a:noFill/>
        </p:spPr>
        <p:txBody>
          <a:bodyPr/>
          <a:lstStyle/>
          <a:p>
            <a:pPr algn="l" eaLnBrk="1" hangingPunct="1"/>
            <a:r>
              <a:rPr lang="ru-RU" altLang="ru-RU" sz="18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Участие в региональном конкурсе «</a:t>
            </a:r>
            <a:r>
              <a:rPr lang="ru-RU" altLang="ru-RU" sz="1800" b="1" dirty="0" err="1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Абилимпикс</a:t>
            </a:r>
            <a:r>
              <a:rPr lang="ru-RU" altLang="ru-RU" sz="18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2023» компетенция «малярное дело»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30476" y="3973725"/>
            <a:ext cx="3105834" cy="241507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79512" y="512430"/>
            <a:ext cx="4499992" cy="284456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98881" y="108778"/>
            <a:ext cx="2844563" cy="365187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79511" y="3105835"/>
            <a:ext cx="91450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Кокин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К. – 1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место                                                        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Клочков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О. – 3 место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4" descr="https://sun9-9.userapi.com/impg/O-4hbXnUsLy3HPgwfA4pnSWoHVKD6OBXap_ORQ/-HRzYWLPyDI.jpg?size=810x1080&amp;quality=95&amp;sign=21c682443fd6e5b7bfad1c6d2d1236eb&amp;type=album">
            <a:extLst>
              <a:ext uri="{FF2B5EF4-FFF2-40B4-BE49-F238E27FC236}">
                <a16:creationId xmlns:a16="http://schemas.microsoft.com/office/drawing/2014/main" id="{20E298BB-C5B0-44BF-A9E0-4BEBDEB29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0" y="3831544"/>
            <a:ext cx="2232249" cy="3087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https://sun9-50.userapi.com/impg/Ygs2o2SbLppjO_qbgztK4M-iyyaX2pW4H3rdLw/F3Pg0kC9-OE.jpg?size=810x1080&amp;quality=95&amp;sign=ef00f2a1010b681601ff52f159bf4b68&amp;type=album">
            <a:extLst>
              <a:ext uri="{FF2B5EF4-FFF2-40B4-BE49-F238E27FC236}">
                <a16:creationId xmlns:a16="http://schemas.microsoft.com/office/drawing/2014/main" id="{31960CB9-6FA4-4F15-82D4-4260689FA7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662" y="3731854"/>
            <a:ext cx="2450167" cy="326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741231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5"/>
          <p:cNvSpPr>
            <a:spLocks noGrp="1" noRot="1" noChangeArrowheads="1"/>
          </p:cNvSpPr>
          <p:nvPr>
            <p:ph type="ctrTitle"/>
          </p:nvPr>
        </p:nvSpPr>
        <p:spPr>
          <a:xfrm>
            <a:off x="179512" y="188640"/>
            <a:ext cx="8640960" cy="323790"/>
          </a:xfrm>
          <a:noFill/>
        </p:spPr>
        <p:txBody>
          <a:bodyPr/>
          <a:lstStyle/>
          <a:p>
            <a:pPr algn="l" eaLnBrk="1" hangingPunct="1"/>
            <a:r>
              <a:rPr lang="ru-RU" alt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Участие в отборочном туре  «</a:t>
            </a:r>
            <a:r>
              <a:rPr lang="ru-RU" altLang="ru-RU" sz="1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Абилимпикс</a:t>
            </a:r>
            <a:r>
              <a:rPr lang="ru-RU" alt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2023» компетенция «Малярное дело» </a:t>
            </a:r>
            <a:br>
              <a:rPr lang="ru-RU" alt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alt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участник </a:t>
            </a:r>
            <a:r>
              <a:rPr lang="ru-RU" altLang="ru-RU" sz="1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Кокин</a:t>
            </a:r>
            <a:r>
              <a:rPr lang="ru-RU" alt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К. (победитель регионального этапа </a:t>
            </a:r>
            <a:r>
              <a:rPr lang="ru-RU" alt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altLang="ru-RU" sz="1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Абилимпикс</a:t>
            </a:r>
            <a:r>
              <a:rPr lang="ru-RU" alt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2023</a:t>
            </a:r>
            <a:r>
              <a:rPr lang="ru-RU" alt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»)</a:t>
            </a:r>
          </a:p>
        </p:txBody>
      </p:sp>
      <p:sp>
        <p:nvSpPr>
          <p:cNvPr id="16387" name="Rectangle 6"/>
          <p:cNvSpPr>
            <a:spLocks noGrp="1" noRot="1" noChangeArrowheads="1"/>
          </p:cNvSpPr>
          <p:nvPr>
            <p:ph type="subTitle" idx="1"/>
          </p:nvPr>
        </p:nvSpPr>
        <p:spPr>
          <a:xfrm>
            <a:off x="539750" y="1285875"/>
            <a:ext cx="8007350" cy="32146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800" b="1" dirty="0" smtClean="0">
              <a:solidFill>
                <a:srgbClr val="0070C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800" b="1" dirty="0" smtClean="0">
                <a:solidFill>
                  <a:srgbClr val="000000"/>
                </a:solidFill>
              </a:rPr>
              <a:t>                                                      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657732"/>
            <a:ext cx="2454756" cy="3232552"/>
          </a:xfrm>
          <a:prstGeom prst="rect">
            <a:avLst/>
          </a:prstGeom>
        </p:spPr>
      </p:pic>
      <p:pic>
        <p:nvPicPr>
          <p:cNvPr id="8" name="Рисунок 7" descr="C:\Users\HP\AppData\Local\Temp\7zO4BF0A4D2\IMG-23f12fe64ea88de2e23a95e2256e7ef1-V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22760" y="384457"/>
            <a:ext cx="2857500" cy="400876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21469" y="473102"/>
            <a:ext cx="2857502" cy="372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022516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5"/>
          <p:cNvSpPr>
            <a:spLocks noGrp="1" noRot="1" noChangeArrowheads="1"/>
          </p:cNvSpPr>
          <p:nvPr>
            <p:ph type="ctrTitle"/>
          </p:nvPr>
        </p:nvSpPr>
        <p:spPr>
          <a:xfrm>
            <a:off x="251520" y="211909"/>
            <a:ext cx="10657184" cy="323790"/>
          </a:xfrm>
          <a:noFill/>
        </p:spPr>
        <p:txBody>
          <a:bodyPr/>
          <a:lstStyle/>
          <a:p>
            <a:pPr algn="l" eaLnBrk="1" hangingPunct="1"/>
            <a:r>
              <a:rPr lang="ru-RU" alt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Участие в региональном туре «</a:t>
            </a:r>
            <a:r>
              <a:rPr lang="ru-RU" altLang="ru-RU" sz="1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Абилимпикс</a:t>
            </a:r>
            <a:r>
              <a:rPr lang="ru-RU" alt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2024» компетенция «Малярное дело» </a:t>
            </a:r>
          </a:p>
        </p:txBody>
      </p:sp>
      <p:sp>
        <p:nvSpPr>
          <p:cNvPr id="16387" name="Rectangle 6"/>
          <p:cNvSpPr>
            <a:spLocks noGrp="1" noRot="1" noChangeArrowheads="1"/>
          </p:cNvSpPr>
          <p:nvPr>
            <p:ph type="subTitle" idx="1"/>
          </p:nvPr>
        </p:nvSpPr>
        <p:spPr>
          <a:xfrm>
            <a:off x="539750" y="1285875"/>
            <a:ext cx="8007350" cy="32146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800" b="1" dirty="0" smtClean="0">
              <a:solidFill>
                <a:srgbClr val="0070C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800" b="1" dirty="0" smtClean="0">
                <a:solidFill>
                  <a:srgbClr val="000000"/>
                </a:solidFill>
              </a:rPr>
              <a:t>                                                      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044" y="669972"/>
            <a:ext cx="2826039" cy="267186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61285" y="4082183"/>
            <a:ext cx="3003847" cy="256158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1586" y="758627"/>
            <a:ext cx="2721146" cy="244956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37355" y="3970921"/>
            <a:ext cx="2996951" cy="277720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1475" y="4026733"/>
            <a:ext cx="2996950" cy="266558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578" y="677335"/>
            <a:ext cx="3313656" cy="26645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39750" y="3292264"/>
            <a:ext cx="9636477" cy="3994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Кокин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К. 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- 1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место     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Клочков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О. – 3 место 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Сташков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И. -сертификат</a:t>
            </a:r>
          </a:p>
        </p:txBody>
      </p:sp>
    </p:spTree>
    <p:extLst>
      <p:ext uri="{BB962C8B-B14F-4D97-AF65-F5344CB8AC3E}">
        <p14:creationId xmlns:p14="http://schemas.microsoft.com/office/powerpoint/2010/main" val="1967866325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5"/>
          <p:cNvSpPr>
            <a:spLocks noGrp="1" noRot="1" noChangeArrowheads="1"/>
          </p:cNvSpPr>
          <p:nvPr>
            <p:ph type="ctrTitle"/>
          </p:nvPr>
        </p:nvSpPr>
        <p:spPr>
          <a:xfrm>
            <a:off x="0" y="188640"/>
            <a:ext cx="10836696" cy="323790"/>
          </a:xfrm>
          <a:noFill/>
        </p:spPr>
        <p:txBody>
          <a:bodyPr/>
          <a:lstStyle/>
          <a:p>
            <a:pPr algn="l" eaLnBrk="1" hangingPunct="1"/>
            <a:r>
              <a:rPr lang="ru-RU" alt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Участие в региональном конкурсе «</a:t>
            </a:r>
            <a:r>
              <a:rPr lang="ru-RU" altLang="ru-RU" sz="1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Абилимпикс</a:t>
            </a:r>
            <a:r>
              <a:rPr lang="ru-RU" alt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2025» компетенция «Малярное дело»</a:t>
            </a:r>
          </a:p>
        </p:txBody>
      </p:sp>
      <p:sp>
        <p:nvSpPr>
          <p:cNvPr id="16387" name="Rectangle 6"/>
          <p:cNvSpPr>
            <a:spLocks noGrp="1" noRot="1" noChangeArrowheads="1"/>
          </p:cNvSpPr>
          <p:nvPr>
            <p:ph type="subTitle" idx="1"/>
          </p:nvPr>
        </p:nvSpPr>
        <p:spPr>
          <a:xfrm>
            <a:off x="539750" y="1285875"/>
            <a:ext cx="8007350" cy="32146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800" b="1" dirty="0" smtClean="0">
              <a:solidFill>
                <a:srgbClr val="0070C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800" b="1" dirty="0" smtClean="0">
                <a:solidFill>
                  <a:srgbClr val="000000"/>
                </a:solidFill>
              </a:rPr>
              <a:t>                                                      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2491" y="4082153"/>
            <a:ext cx="4156104" cy="271654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27" t="8809" r="4027"/>
          <a:stretch/>
        </p:blipFill>
        <p:spPr>
          <a:xfrm>
            <a:off x="-14672" y="4149932"/>
            <a:ext cx="4483004" cy="267746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472285" y="964283"/>
            <a:ext cx="31500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Банников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А. – 1 место           Сташков И. –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3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место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27" r="11479" b="20588"/>
          <a:stretch/>
        </p:blipFill>
        <p:spPr>
          <a:xfrm rot="5400000">
            <a:off x="5929841" y="920689"/>
            <a:ext cx="3280254" cy="282758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566243E-D3EF-4698-95BF-3745D51EDFB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25" t="9269"/>
          <a:stretch/>
        </p:blipFill>
        <p:spPr>
          <a:xfrm>
            <a:off x="359467" y="616930"/>
            <a:ext cx="2542759" cy="337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280569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43408"/>
            <a:ext cx="8820472" cy="844034"/>
          </a:xfrm>
        </p:spPr>
        <p:txBody>
          <a:bodyPr/>
          <a:lstStyle/>
          <a:p>
            <a:pPr algn="ctr"/>
            <a:r>
              <a:rPr lang="ru-RU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 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участниками отборочного этапа </a:t>
            </a:r>
            <a:r>
              <a:rPr lang="ru-RU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чемпионата «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Абилимпикс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2023» 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23528" y="3846305"/>
            <a:ext cx="3816424" cy="29249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43153" y="3711358"/>
            <a:ext cx="2924944" cy="3194838"/>
          </a:xfrm>
          <a:prstGeom prst="rect">
            <a:avLst/>
          </a:prstGeom>
        </p:spPr>
      </p:pic>
      <p:pic>
        <p:nvPicPr>
          <p:cNvPr id="9" name="Рисунок 8" descr="C:\Users\HP\AppData\Local\Temp\7zO080064C1\IMG-20231222-WA000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00626"/>
            <a:ext cx="3744416" cy="2684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Объект 10"/>
          <p:cNvPicPr>
            <a:picLocks noGrp="1" noChangeAspect="1"/>
          </p:cNvPicPr>
          <p:nvPr>
            <p:ph sz="quarter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598124"/>
            <a:ext cx="3715122" cy="2684358"/>
          </a:xfrm>
        </p:spPr>
      </p:pic>
      <p:sp>
        <p:nvSpPr>
          <p:cNvPr id="12" name="Прямоугольник 11"/>
          <p:cNvSpPr/>
          <p:nvPr/>
        </p:nvSpPr>
        <p:spPr>
          <a:xfrm>
            <a:off x="323528" y="3028093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Встреча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победителями регионального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этапа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чемпионата «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Абилимпикс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2024» 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1651550"/>
      </p:ext>
    </p:extLst>
  </p:cSld>
  <p:clrMapOvr>
    <a:masterClrMapping/>
  </p:clrMapOvr>
  <p:transition spd="slow" advTm="10000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410575" cy="537414"/>
          </a:xfrm>
        </p:spPr>
        <p:txBody>
          <a:bodyPr/>
          <a:lstStyle/>
          <a:p>
            <a:pPr algn="ctr" eaLnBrk="1" hangingPunct="1"/>
            <a:r>
              <a:rPr lang="ru-RU" alt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Трудоустройство </a:t>
            </a:r>
            <a:r>
              <a:rPr lang="ru-RU" alt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выпускников</a:t>
            </a:r>
            <a:endParaRPr lang="ru-RU" alt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9487069"/>
              </p:ext>
            </p:extLst>
          </p:nvPr>
        </p:nvGraphicFramePr>
        <p:xfrm>
          <a:off x="252129" y="746952"/>
          <a:ext cx="8640960" cy="3276213"/>
        </p:xfrm>
        <a:graphic>
          <a:graphicData uri="http://schemas.openxmlformats.org/drawingml/2006/table">
            <a:tbl>
              <a:tblPr firstRow="1" bandRow="1"/>
              <a:tblGrid>
                <a:gridCol w="28803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7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2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44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397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27CA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rgbClr val="000000"/>
                          </a:solidFill>
                          <a:effectLst/>
                          <a:latin typeface="Arial Black"/>
                          <a:ea typeface="Times New Roman"/>
                          <a:cs typeface="Arial"/>
                        </a:rPr>
                        <a:t>2022год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27CA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2023 год</a:t>
                      </a:r>
                      <a:endParaRPr lang="ru-RU" sz="1600" dirty="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27CA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2024 год</a:t>
                      </a:r>
                      <a:endParaRPr lang="ru-RU" sz="1600" dirty="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27C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856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Всего выпускников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7E0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0"/>
                        </a:spcAft>
                      </a:pPr>
                      <a:r>
                        <a:rPr lang="ru-RU" sz="2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  16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7E0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0"/>
                        </a:spcAft>
                      </a:pPr>
                      <a:r>
                        <a:rPr lang="ru-RU" sz="2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    19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7E0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0"/>
                        </a:spcAft>
                      </a:pPr>
                      <a:r>
                        <a:rPr lang="ru-RU" sz="2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      21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7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349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Трудоустроены </a:t>
                      </a:r>
                      <a:r>
                        <a:rPr lang="ru-RU" sz="1600" b="1" kern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 </a:t>
                      </a:r>
                      <a:r>
                        <a:rPr lang="ru-RU" sz="16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специальности 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0"/>
                        </a:spcAft>
                      </a:pPr>
                      <a:r>
                        <a:rPr lang="ru-RU" sz="2800" b="1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        6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0"/>
                        </a:spcAft>
                      </a:pPr>
                      <a:r>
                        <a:rPr lang="ru-RU" sz="2800" b="1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     7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0"/>
                        </a:spcAft>
                      </a:pPr>
                      <a:r>
                        <a:rPr lang="ru-RU" sz="2800" b="1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       7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C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349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Продолжают</a:t>
                      </a:r>
                      <a:r>
                        <a:rPr lang="ru-RU" sz="1600" b="1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обучение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7E0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0"/>
                        </a:spcAft>
                      </a:pPr>
                      <a:r>
                        <a:rPr lang="ru-RU" sz="2800" b="1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   6</a:t>
                      </a:r>
                      <a:r>
                        <a:rPr lang="ru-RU" sz="2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7E0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0"/>
                        </a:spcAft>
                      </a:pPr>
                      <a:r>
                        <a:rPr lang="ru-RU" sz="2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7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7E0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0"/>
                        </a:spcAft>
                      </a:pPr>
                      <a:r>
                        <a:rPr lang="ru-RU" sz="2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  10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7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658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Центр занятости населения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0"/>
                        </a:spcAft>
                      </a:pPr>
                      <a:r>
                        <a:rPr lang="ru-RU" sz="2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   4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0"/>
                        </a:spcAft>
                      </a:pPr>
                      <a:r>
                        <a:rPr lang="ru-RU" sz="2800" b="1" kern="1200" baseline="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2800" b="1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    5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0"/>
                        </a:spcAft>
                      </a:pPr>
                      <a:r>
                        <a:rPr lang="ru-RU" sz="2800" b="1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</a:t>
                      </a:r>
                      <a:r>
                        <a:rPr lang="ru-RU" sz="2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4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C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5" t="2943" r="3165" b="5833"/>
          <a:stretch/>
        </p:blipFill>
        <p:spPr bwMode="auto">
          <a:xfrm>
            <a:off x="0" y="4070817"/>
            <a:ext cx="4139952" cy="2774269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70817"/>
            <a:ext cx="4202833" cy="2774269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4242856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Заголовок 1"/>
          <p:cNvSpPr>
            <a:spLocks noGrp="1"/>
          </p:cNvSpPr>
          <p:nvPr>
            <p:ph type="ctrTitle"/>
          </p:nvPr>
        </p:nvSpPr>
        <p:spPr>
          <a:xfrm>
            <a:off x="899592" y="116632"/>
            <a:ext cx="7772400" cy="862986"/>
          </a:xfrm>
        </p:spPr>
        <p:txBody>
          <a:bodyPr/>
          <a:lstStyle/>
          <a:p>
            <a:pPr algn="ctr" eaLnBrk="1" hangingPunct="1"/>
            <a:r>
              <a:rPr lang="ru-RU" alt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alt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рофессиональная </a:t>
            </a:r>
            <a:r>
              <a:rPr lang="ru-RU" alt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    социальная          самореализация</a:t>
            </a:r>
            <a:br>
              <a:rPr lang="ru-RU" alt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64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063755"/>
            <a:ext cx="3456384" cy="2645193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206420"/>
            <a:ext cx="3456384" cy="2559868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40" y="4149080"/>
            <a:ext cx="3362056" cy="2559868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4-конечная звезда 8"/>
          <p:cNvSpPr/>
          <p:nvPr/>
        </p:nvSpPr>
        <p:spPr>
          <a:xfrm rot="1631879">
            <a:off x="5595432" y="2429131"/>
            <a:ext cx="504056" cy="504056"/>
          </a:xfrm>
          <a:prstGeom prst="star4">
            <a:avLst/>
          </a:prstGeom>
          <a:solidFill>
            <a:srgbClr val="FFFF00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4-конечная звезда 10"/>
          <p:cNvSpPr/>
          <p:nvPr/>
        </p:nvSpPr>
        <p:spPr>
          <a:xfrm rot="1631879">
            <a:off x="3147160" y="5194320"/>
            <a:ext cx="504056" cy="504056"/>
          </a:xfrm>
          <a:prstGeom prst="star4">
            <a:avLst/>
          </a:prstGeom>
          <a:solidFill>
            <a:srgbClr val="FFFF00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4-конечная звезда 11"/>
          <p:cNvSpPr/>
          <p:nvPr/>
        </p:nvSpPr>
        <p:spPr>
          <a:xfrm rot="1631879">
            <a:off x="4062175" y="1652093"/>
            <a:ext cx="504056" cy="504056"/>
          </a:xfrm>
          <a:prstGeom prst="star4">
            <a:avLst/>
          </a:prstGeom>
          <a:solidFill>
            <a:srgbClr val="FFFF00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4-конечная звезда 13"/>
          <p:cNvSpPr/>
          <p:nvPr/>
        </p:nvSpPr>
        <p:spPr>
          <a:xfrm rot="1631879">
            <a:off x="4448774" y="5748576"/>
            <a:ext cx="504056" cy="504056"/>
          </a:xfrm>
          <a:prstGeom prst="star4">
            <a:avLst/>
          </a:prstGeom>
          <a:solidFill>
            <a:srgbClr val="FFFF00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4-конечная звезда 14"/>
          <p:cNvSpPr/>
          <p:nvPr/>
        </p:nvSpPr>
        <p:spPr>
          <a:xfrm rot="1631879">
            <a:off x="8115711" y="419984"/>
            <a:ext cx="504056" cy="504056"/>
          </a:xfrm>
          <a:prstGeom prst="star4">
            <a:avLst/>
          </a:prstGeom>
          <a:solidFill>
            <a:srgbClr val="FFFF00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4-конечная звезда 15"/>
          <p:cNvSpPr/>
          <p:nvPr/>
        </p:nvSpPr>
        <p:spPr>
          <a:xfrm rot="1631879">
            <a:off x="334972" y="636007"/>
            <a:ext cx="504056" cy="504056"/>
          </a:xfrm>
          <a:prstGeom prst="star4">
            <a:avLst/>
          </a:prstGeom>
          <a:solidFill>
            <a:srgbClr val="FFFF00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4-конечная звезда 16"/>
          <p:cNvSpPr/>
          <p:nvPr/>
        </p:nvSpPr>
        <p:spPr>
          <a:xfrm rot="1631879">
            <a:off x="8115712" y="6025432"/>
            <a:ext cx="504056" cy="504056"/>
          </a:xfrm>
          <a:prstGeom prst="star4">
            <a:avLst/>
          </a:prstGeom>
          <a:solidFill>
            <a:srgbClr val="FFFF00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178" y="1194148"/>
            <a:ext cx="3316500" cy="2673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850480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Заголовок 1"/>
          <p:cNvSpPr>
            <a:spLocks noGrp="1"/>
          </p:cNvSpPr>
          <p:nvPr>
            <p:ph type="ctrTitle"/>
          </p:nvPr>
        </p:nvSpPr>
        <p:spPr>
          <a:xfrm>
            <a:off x="990600" y="260350"/>
            <a:ext cx="7772400" cy="936625"/>
          </a:xfrm>
        </p:spPr>
        <p:txBody>
          <a:bodyPr/>
          <a:lstStyle/>
          <a:p>
            <a:pPr algn="l" eaLnBrk="1" hangingPunct="1"/>
            <a:r>
              <a:rPr lang="ru-RU" altLang="ru-RU" sz="2800" b="1" i="1" smtClean="0">
                <a:solidFill>
                  <a:srgbClr val="C00000"/>
                </a:solidFill>
              </a:rPr>
              <a:t>          </a:t>
            </a:r>
          </a:p>
        </p:txBody>
      </p:sp>
      <p:pic>
        <p:nvPicPr>
          <p:cNvPr id="41987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6" y="763083"/>
            <a:ext cx="3986126" cy="3024907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9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935" y="3822411"/>
            <a:ext cx="3986127" cy="3024907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2223" y="728662"/>
            <a:ext cx="3887566" cy="302490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7824" y="-531440"/>
            <a:ext cx="3444539" cy="323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89712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Заголовок 1"/>
          <p:cNvSpPr>
            <a:spLocks noGrp="1"/>
          </p:cNvSpPr>
          <p:nvPr>
            <p:ph type="ctrTitle"/>
          </p:nvPr>
        </p:nvSpPr>
        <p:spPr>
          <a:xfrm>
            <a:off x="1338715" y="11266"/>
            <a:ext cx="6577360" cy="576064"/>
          </a:xfrm>
        </p:spPr>
        <p:txBody>
          <a:bodyPr/>
          <a:lstStyle/>
          <a:p>
            <a:pPr algn="ctr" eaLnBrk="1" hangingPunct="1"/>
            <a:r>
              <a:rPr lang="ru-RU" altLang="ru-RU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Заключение </a:t>
            </a:r>
          </a:p>
        </p:txBody>
      </p:sp>
      <p:pic>
        <p:nvPicPr>
          <p:cNvPr id="53252" name="Picture 4" descr="https://remdecor58.ru/uploads/s/d/i/i/dii5swxah8ew/img/full_9WUIq1J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425271"/>
            <a:ext cx="2123594" cy="243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908721"/>
            <a:ext cx="8568952" cy="2376264"/>
          </a:xfrm>
        </p:spPr>
        <p:txBody>
          <a:bodyPr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Овладение 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профессией, профессиональными компетенциями позволяет выпускнику быть успешным не только в труде, но и хорошо ориентироваться в жизни, социальной среде.  </a:t>
            </a:r>
          </a:p>
          <a:p>
            <a:pPr algn="l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ru-RU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127819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Rot="1" noChangeArrowheads="1"/>
          </p:cNvSpPr>
          <p:nvPr>
            <p:ph type="ctrTitle"/>
          </p:nvPr>
        </p:nvSpPr>
        <p:spPr>
          <a:xfrm>
            <a:off x="755576" y="260648"/>
            <a:ext cx="7447208" cy="630972"/>
          </a:xfrm>
          <a:noFill/>
          <a:ln>
            <a:miter lim="800000"/>
            <a:headEnd/>
            <a:tailEnd/>
          </a:ln>
          <a:extLst/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СПАСИБО   ЗА   ВНИМАНИЕ</a:t>
            </a:r>
            <a:endParaRPr lang="ru-RU" sz="3600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831" y="2470254"/>
            <a:ext cx="5969465" cy="4235518"/>
          </a:xfrm>
          <a:prstGeom prst="rect">
            <a:avLst/>
          </a:prstGeom>
        </p:spPr>
      </p:pic>
      <p:pic>
        <p:nvPicPr>
          <p:cNvPr id="52228" name="Picture 4" descr="https://images.wallpaperscraft.com/image/child_boy_ball_planet_imitation_clouds_11007_1600x9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196752"/>
            <a:ext cx="2808311" cy="2825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5"/>
          <p:cNvSpPr txBox="1">
            <a:spLocks noRot="1" noChangeArrowheads="1"/>
          </p:cNvSpPr>
          <p:nvPr/>
        </p:nvSpPr>
        <p:spPr bwMode="auto">
          <a:xfrm>
            <a:off x="2609945" y="1279879"/>
            <a:ext cx="6799136" cy="864096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9pPr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kern="0" dirty="0" smtClean="0">
                <a:ln w="3175">
                  <a:noFill/>
                  <a:round/>
                  <a:headEnd/>
                  <a:tailEnd/>
                </a:ln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Мир открыт каждому</a:t>
            </a:r>
            <a:endParaRPr lang="ru-RU" sz="4800" i="1" kern="0" dirty="0" smtClean="0">
              <a:ln w="3175">
                <a:noFill/>
                <a:round/>
                <a:headEnd/>
                <a:tailEnd/>
              </a:ln>
              <a:solidFill>
                <a:srgbClr val="C0000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 rot="1919963">
            <a:off x="7529580" y="72834"/>
            <a:ext cx="1613803" cy="1465547"/>
          </a:xfrm>
          <a:prstGeom prst="sun">
            <a:avLst>
              <a:gd name="adj" fmla="val 36667"/>
            </a:avLst>
          </a:prstGeom>
          <a:solidFill>
            <a:srgbClr val="FFFF00"/>
          </a:solidFill>
          <a:ln w="9525" algn="ctr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36513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	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531039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0_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1_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2_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3_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4_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5_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7_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8_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3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4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5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6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7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8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9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10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1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1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13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14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15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16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17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18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19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0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3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4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5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6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7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8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9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30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3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3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33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34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3363</TotalTime>
  <Words>1042</Words>
  <Application>Microsoft Office PowerPoint</Application>
  <PresentationFormat>Экран (4:3)</PresentationFormat>
  <Paragraphs>153</Paragraphs>
  <Slides>34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17</vt:i4>
      </vt:variant>
      <vt:variant>
        <vt:lpstr>Заголовки слайдов</vt:lpstr>
      </vt:variant>
      <vt:variant>
        <vt:i4>34</vt:i4>
      </vt:variant>
    </vt:vector>
  </HeadingPairs>
  <TitlesOfParts>
    <vt:vector size="61" baseType="lpstr">
      <vt:lpstr>Arial</vt:lpstr>
      <vt:lpstr>Arial Black</vt:lpstr>
      <vt:lpstr>Bookman Old Style</vt:lpstr>
      <vt:lpstr>Calibri</vt:lpstr>
      <vt:lpstr>Cambria</vt:lpstr>
      <vt:lpstr>Gill Sans MT</vt:lpstr>
      <vt:lpstr>Monotype Corsiva</vt:lpstr>
      <vt:lpstr>Times New Roman</vt:lpstr>
      <vt:lpstr>Wingdings</vt:lpstr>
      <vt:lpstr>Wingdings 3</vt:lpstr>
      <vt:lpstr>Начальная</vt:lpstr>
      <vt:lpstr>1_Начальная</vt:lpstr>
      <vt:lpstr>2_Начальная</vt:lpstr>
      <vt:lpstr>3_Начальная</vt:lpstr>
      <vt:lpstr>4_Начальная</vt:lpstr>
      <vt:lpstr>5_Начальная</vt:lpstr>
      <vt:lpstr>6_Начальная</vt:lpstr>
      <vt:lpstr>7_Начальная</vt:lpstr>
      <vt:lpstr>8_Начальная</vt:lpstr>
      <vt:lpstr>10_Начальная</vt:lpstr>
      <vt:lpstr>11_Начальная</vt:lpstr>
      <vt:lpstr>12_Начальная</vt:lpstr>
      <vt:lpstr>13_Начальная</vt:lpstr>
      <vt:lpstr>14_Начальная</vt:lpstr>
      <vt:lpstr>15_Начальная</vt:lpstr>
      <vt:lpstr>17_Начальная</vt:lpstr>
      <vt:lpstr>18_Начальная</vt:lpstr>
      <vt:lpstr>ПРОФЕССИОНАЛЬНОЕ ОБУЧЕНИЕ ЛИЦ С  ОГРАНИЧЕННЫМИ ВОЗМОЖНОСТЯМИ ЗДОРОВЬЯ    </vt:lpstr>
      <vt:lpstr>Презентация PowerPoint</vt:lpstr>
      <vt:lpstr>Презентация PowerPoint</vt:lpstr>
      <vt:lpstr>Актуальность</vt:lpstr>
      <vt:lpstr>Цели:  </vt:lpstr>
      <vt:lpstr>Этапы профессионального обучения лиц с ОВЗ</vt:lpstr>
      <vt:lpstr>Презентация PowerPoint</vt:lpstr>
      <vt:lpstr>Более 30 лет учебное заведение ведет профессиональную  подготовку обучающихся с ОВЗ по востребованным на рынке труда профессиям   </vt:lpstr>
      <vt:lpstr>Профессиональная ориентация</vt:lpstr>
      <vt:lpstr>        Профессиональная ориентация                     </vt:lpstr>
      <vt:lpstr>Презентация PowerPoint</vt:lpstr>
      <vt:lpstr>         Профессиональная подготовка</vt:lpstr>
      <vt:lpstr>          Учебно-методический комплекс     </vt:lpstr>
      <vt:lpstr>          Уроки профессионального цикла</vt:lpstr>
      <vt:lpstr>Организационно- педагогические условия</vt:lpstr>
      <vt:lpstr>Педагогические технологии, применяемые на учебных занятиях </vt:lpstr>
      <vt:lpstr>         </vt:lpstr>
      <vt:lpstr>Презентация PowerPoint</vt:lpstr>
      <vt:lpstr>Учебные занятия  по практике</vt:lpstr>
      <vt:lpstr>         В учебных мастерских</vt:lpstr>
      <vt:lpstr>           В учебных мастерских</vt:lpstr>
      <vt:lpstr>                Практика на производстве </vt:lpstr>
      <vt:lpstr>Участие в конкурсах технического творчества</vt:lpstr>
      <vt:lpstr>Презентация PowerPoint</vt:lpstr>
      <vt:lpstr>Участие в региональном конкурсе «Абилимпикс 2023» компетенция «малярное дело» </vt:lpstr>
      <vt:lpstr>Участие в отборочном туре  «Абилимпикс 2023» компетенция «Малярное дело»           участник Кокин К. (победитель регионального этапа «Абилимпикс 2023»)</vt:lpstr>
      <vt:lpstr>Участие в региональном туре «Абилимпикс 2024» компетенция «Малярное дело» </vt:lpstr>
      <vt:lpstr>Участие в региональном конкурсе «Абилимпикс 2025» компетенция «Малярное дело»</vt:lpstr>
      <vt:lpstr>Встреча с участниками отборочного этапа  чемпионата «Абилимпикс -2023»  </vt:lpstr>
      <vt:lpstr>Трудоустройство выпускников</vt:lpstr>
      <vt:lpstr>Профессиональная и     социальная          самореализация </vt:lpstr>
      <vt:lpstr>          </vt:lpstr>
      <vt:lpstr>Заключение </vt:lpstr>
      <vt:lpstr>СПАСИБО   ЗА   ВНИМАНИЕ</vt:lpstr>
    </vt:vector>
  </TitlesOfParts>
  <Company>Krokoz™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ПРОФЕССИОНАЛЬНОЕ ОБУЧЕНИЕ ЛИЦ С  ОГРАНИЧЕННЫМИ ВОЗМОЖНОСТЯМИ ЗДОРОВЬЯ</dc:title>
  <dc:creator>user</dc:creator>
  <cp:lastModifiedBy>HP</cp:lastModifiedBy>
  <cp:revision>140</cp:revision>
  <dcterms:created xsi:type="dcterms:W3CDTF">2019-05-06T16:10:46Z</dcterms:created>
  <dcterms:modified xsi:type="dcterms:W3CDTF">2025-04-01T10:27:18Z</dcterms:modified>
</cp:coreProperties>
</file>