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2" r:id="rId2"/>
    <p:sldId id="264" r:id="rId3"/>
    <p:sldId id="263" r:id="rId4"/>
    <p:sldId id="261" r:id="rId5"/>
    <p:sldId id="260" r:id="rId6"/>
    <p:sldId id="269" r:id="rId7"/>
    <p:sldId id="268" r:id="rId8"/>
    <p:sldId id="267" r:id="rId9"/>
    <p:sldId id="270" r:id="rId10"/>
    <p:sldId id="271" r:id="rId11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31" autoAdjust="0"/>
    <p:restoredTop sz="86422" autoAdjust="0"/>
  </p:normalViewPr>
  <p:slideViewPr>
    <p:cSldViewPr>
      <p:cViewPr varScale="1">
        <p:scale>
          <a:sx n="64" d="100"/>
          <a:sy n="64" d="100"/>
        </p:scale>
        <p:origin x="-1272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0E55B456-79C0-4DF8-BAED-85AA32AA21E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231B0F1-28A2-4F38-A6B3-686E3F79A84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90906D7-6E17-4A2A-B405-5B7AD2DC1851}" type="datetimeFigureOut">
              <a:rPr lang="ru-RU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6D5EB911-1913-456F-9FE1-4EC010356C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18B4DA8E-FFE3-4E7D-988F-7DCD474640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E9926E9-C26D-4CB8-A43D-F54900676C9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0D69B74-8F28-4AFF-8705-211AE31468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069EB91-82E6-4A87-9039-749E9696DD7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2270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3F9D4A7-7BF9-4DE3-9475-FDE7E02451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13E40837-88AC-4360-96F6-4F2D6BB2B1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6A2D4CE-F158-46CE-8712-ED66E31504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D44DD-FD5B-45F3-BB0A-7470B971EC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70648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64EE2C26-8AAF-4777-9734-BB7D511CF9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9D81356-4DCD-4E24-9EB9-D0E6AB11DE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C4B11F5-DFCF-4569-A4B6-E7069C7977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B2808-B1F9-4616-ABCF-6DAC79BFB9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648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0F54ADDE-AFC2-4B06-9748-EB42B91A74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9D595C8-33F0-4DF0-AC2B-C1222DA962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9C3DBDF6-A9E4-46D6-8D7E-1D4A87C6D7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D560CF-881F-4A57-BDF1-390C4BCE6B7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495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F3EAE24-0D63-46CE-BB55-5377B8DC5C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1D2B4B4-01E4-4E5F-9BA0-846A010BCF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7515AAB-3776-4EEB-8456-0B3F6E413A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A86D0-4B09-4777-BA90-42C12512D9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5612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CF3C0479-358F-4374-A39B-877DBBC619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8A2703E6-5E50-436D-A62B-E403B99511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ECF20757-F64E-4E14-AE96-968CF619F4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04AE6-8454-4BEC-B71C-D428B0E487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9537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5609DE3E-5EAB-433E-B189-2F1D38D23F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42BA59DE-2C64-42A5-B93D-DE2DFF03E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9A8CBD2C-6EA8-44F8-BF39-0DC0C773D4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60FB1-C209-4AB2-A4A8-87E84F80CF7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9935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50024222-FD3A-40A3-AEFD-CA8C47372E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03F09F12-66E0-4998-9DA1-80F0AB0E76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E7C3F1E1-3CD1-4995-B81A-16AC05C7C3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0F284-0048-4516-ABF6-C0DF84961B8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5061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BB1F7CF-6F12-4E75-8A3E-079038F450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AED5624-9857-4A90-821A-E83004D4B5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C356B96-A766-4041-ADE0-7A0908AAE3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427B5-414D-460D-851A-F9FFF0321E6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1548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A3D5A31-ACCE-4A66-B367-B66A900206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D8BF67E-009D-41F8-8343-A4830EE6B4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FBC9FE3-D30A-4805-9793-BC0EBA4A03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5F7D4-D204-4904-9B5B-058BBD81B18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1577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E2B0731-46F2-4851-B329-7747BFF98B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96888491-AB5F-4B34-B8CF-CEA5668C6C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A4ECE1B4-78AC-4779-98FF-C87DEA2E27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8549F-DF9D-4030-BDEF-91F87CBB82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03919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5DC1678-CCE1-42DB-979B-5A694E19E9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22DCEEA4-DD3B-4596-A18A-40B0FA4647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3371D9C6-B52C-4B36-B591-5CC79F2B89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E6413-9CB9-479A-931D-22215B8D8E9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60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A640F980-A2B1-4F67-902C-B07BB3691B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1824E59B-7351-44A4-ACC3-F38CD8FB4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A1A76017-4DCF-4678-93CA-CD3B057131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8185776A-F147-4583-A790-DF2D762F799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F4E78873-6E2F-42BA-A32B-B70C9F2BA4C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5C07CE4-9661-4FC6-A8B5-8FABBEE367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Смарт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376" y="30280"/>
            <a:ext cx="11305256" cy="68778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495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/>
          <a:srcRect l="4717" t="5976" r="3511" b="5976"/>
          <a:stretch/>
        </p:blipFill>
        <p:spPr bwMode="auto">
          <a:xfrm>
            <a:off x="0" y="35221"/>
            <a:ext cx="11928648" cy="685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1629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3" y="116632"/>
            <a:ext cx="12072664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Соберите слова в логическое предложение и вы узнаете тему нашего урока</a:t>
            </a:r>
            <a:endParaRPr lang="ru-RU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>
            <a:off x="4000495" y="1593759"/>
            <a:ext cx="4529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показателем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Прямоугольник 7">
            <a:hlinkClick r:id="" action="ppaction://macro?name=DragandDrop"/>
          </p:cNvPr>
          <p:cNvSpPr/>
          <p:nvPr/>
        </p:nvSpPr>
        <p:spPr>
          <a:xfrm>
            <a:off x="4372271" y="2653145"/>
            <a:ext cx="29418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степени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9" name="Прямоугольник 8">
            <a:hlinkClick r:id="" action="ppaction://macro?name=DragandDrop"/>
          </p:cNvPr>
          <p:cNvSpPr/>
          <p:nvPr/>
        </p:nvSpPr>
        <p:spPr>
          <a:xfrm>
            <a:off x="4161765" y="5380225"/>
            <a:ext cx="3362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свойства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0" name="Прямоугольник 9">
            <a:hlinkClick r:id="" action="ppaction://macro?name=DragandDrop"/>
          </p:cNvPr>
          <p:cNvSpPr/>
          <p:nvPr/>
        </p:nvSpPr>
        <p:spPr>
          <a:xfrm>
            <a:off x="3591536" y="3861048"/>
            <a:ext cx="4916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натуральным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Прямоугольник 10">
            <a:hlinkClick r:id="" action="ppaction://macro?name=DragandDrop"/>
          </p:cNvPr>
          <p:cNvSpPr/>
          <p:nvPr/>
        </p:nvSpPr>
        <p:spPr>
          <a:xfrm>
            <a:off x="4735283" y="4653136"/>
            <a:ext cx="569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16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9736" y="0"/>
            <a:ext cx="4004937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400" b="1" i="1" dirty="0" smtClean="0">
                <a:solidFill>
                  <a:srgbClr val="000000"/>
                </a:solidFill>
                <a:latin typeface="Times New Roman" pitchFamily="18" charset="0"/>
              </a:rPr>
              <a:t>а</a:t>
            </a:r>
            <a:r>
              <a:rPr lang="en-US" sz="34400" b="1" baseline="30000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endParaRPr lang="ru-RU" sz="34400" dirty="0"/>
          </a:p>
        </p:txBody>
      </p:sp>
    </p:spTree>
    <p:extLst>
      <p:ext uri="{BB962C8B-B14F-4D97-AF65-F5344CB8AC3E}">
        <p14:creationId xmlns:p14="http://schemas.microsoft.com/office/powerpoint/2010/main" val="142686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4"/>
          <a:srcRect l="280" t="19161" r="19093" b="7546"/>
          <a:stretch/>
        </p:blipFill>
        <p:spPr bwMode="auto">
          <a:xfrm>
            <a:off x="119336" y="1375094"/>
            <a:ext cx="7124045" cy="5335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39830" r="5158" b="45480"/>
          <a:stretch/>
        </p:blipFill>
        <p:spPr bwMode="auto">
          <a:xfrm>
            <a:off x="10938762" y="14627"/>
            <a:ext cx="10081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11580" r="5158" b="73730"/>
          <a:stretch/>
        </p:blipFill>
        <p:spPr bwMode="auto">
          <a:xfrm>
            <a:off x="10938762" y="1928560"/>
            <a:ext cx="10081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68426" r="5158" b="18014"/>
          <a:stretch/>
        </p:blipFill>
        <p:spPr bwMode="auto">
          <a:xfrm>
            <a:off x="10929649" y="4625950"/>
            <a:ext cx="1008112" cy="864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53736" r="5158" b="31574"/>
          <a:stretch/>
        </p:blipFill>
        <p:spPr bwMode="auto">
          <a:xfrm>
            <a:off x="10920536" y="2836266"/>
            <a:ext cx="1008112" cy="936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81641" r="5158" b="3216"/>
          <a:stretch/>
        </p:blipFill>
        <p:spPr bwMode="auto">
          <a:xfrm>
            <a:off x="10938762" y="963603"/>
            <a:ext cx="1008112" cy="964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26271" r="5158" b="60169"/>
          <a:stretch/>
        </p:blipFill>
        <p:spPr bwMode="auto">
          <a:xfrm>
            <a:off x="10889236" y="3757027"/>
            <a:ext cx="100811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26271" r="5158" b="60169"/>
          <a:stretch/>
        </p:blipFill>
        <p:spPr bwMode="auto">
          <a:xfrm>
            <a:off x="10938762" y="3757027"/>
            <a:ext cx="100811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68426" r="5158" b="18014"/>
          <a:stretch/>
        </p:blipFill>
        <p:spPr bwMode="auto">
          <a:xfrm>
            <a:off x="10920536" y="4621123"/>
            <a:ext cx="1008112" cy="864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39830" r="5158" b="45480"/>
          <a:stretch/>
        </p:blipFill>
        <p:spPr bwMode="auto">
          <a:xfrm>
            <a:off x="10920536" y="64527"/>
            <a:ext cx="10081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39830" r="5158" b="45480"/>
          <a:stretch/>
        </p:blipFill>
        <p:spPr bwMode="auto">
          <a:xfrm>
            <a:off x="10920536" y="51655"/>
            <a:ext cx="10081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>
            <a:hlinkClick r:id="" action="ppaction://macro?name=DragandDrop"/>
          </p:cNvPr>
          <p:cNvPicPr>
            <a:picLocks noChangeAspect="1" noChangeArrowheads="1"/>
          </p:cNvPicPr>
          <p:nvPr/>
        </p:nvPicPr>
        <p:blipFill rotWithShape="1">
          <a:blip r:embed="rId4"/>
          <a:srcRect l="81808" t="39830" r="5158" b="45480"/>
          <a:stretch/>
        </p:blipFill>
        <p:spPr bwMode="auto">
          <a:xfrm>
            <a:off x="10920536" y="51655"/>
            <a:ext cx="100811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243381" y="3114875"/>
            <a:ext cx="23574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sz="6000" b="1" i="1" dirty="0" smtClean="0">
                <a:solidFill>
                  <a:srgbClr val="000000"/>
                </a:solidFill>
                <a:latin typeface="Times New Roman" pitchFamily="18" charset="0"/>
              </a:rPr>
              <a:t>а</a:t>
            </a:r>
            <a:r>
              <a:rPr lang="ru-RU" sz="6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0</a:t>
            </a:r>
            <a:r>
              <a:rPr lang="en-US" sz="6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6000" b="1" dirty="0">
                <a:solidFill>
                  <a:srgbClr val="000000"/>
                </a:solidFill>
                <a:latin typeface="Times New Roman" pitchFamily="18" charset="0"/>
              </a:rPr>
              <a:t>=</a:t>
            </a:r>
            <a:endParaRPr lang="ru-RU" sz="60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6528048" y="4246506"/>
            <a:ext cx="321468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6000" b="1" dirty="0" smtClean="0">
                <a:solidFill>
                  <a:srgbClr val="000000"/>
                </a:solidFill>
                <a:latin typeface="Times New Roman" pitchFamily="18" charset="0"/>
              </a:rPr>
              <a:t>   1</a:t>
            </a:r>
            <a:r>
              <a:rPr lang="en-US" sz="6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m</a:t>
            </a:r>
            <a:r>
              <a:rPr lang="en-US" sz="6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6000" b="1" dirty="0">
                <a:solidFill>
                  <a:srgbClr val="000000"/>
                </a:solidFill>
                <a:latin typeface="Times New Roman" pitchFamily="18" charset="0"/>
              </a:rPr>
              <a:t>=</a:t>
            </a:r>
            <a:endParaRPr lang="ru-RU" sz="60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7195336" y="5377800"/>
            <a:ext cx="33035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sz="6000" b="1" dirty="0" smtClean="0">
                <a:solidFill>
                  <a:srgbClr val="000000"/>
                </a:solidFill>
                <a:latin typeface="Times New Roman" pitchFamily="18" charset="0"/>
              </a:rPr>
              <a:t>0</a:t>
            </a:r>
            <a:r>
              <a:rPr lang="en-US" sz="6000" b="1" baseline="30000" dirty="0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lang="en-US" sz="6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6000" b="1" dirty="0">
                <a:solidFill>
                  <a:srgbClr val="000000"/>
                </a:solidFill>
                <a:latin typeface="Times New Roman" pitchFamily="18" charset="0"/>
              </a:rPr>
              <a:t>=</a:t>
            </a:r>
            <a:endParaRPr lang="ru-RU" sz="60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-1" y="51655"/>
            <a:ext cx="1092964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Вспомни основные свойства </a:t>
            </a:r>
          </a:p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степени и продолжи формулу: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1" name="Прямоугольник 20">
            <a:hlinkClick r:id="" action="ppaction://macro?name=DragandDrop"/>
          </p:cNvPr>
          <p:cNvSpPr/>
          <p:nvPr/>
        </p:nvSpPr>
        <p:spPr>
          <a:xfrm>
            <a:off x="11037661" y="5541884"/>
            <a:ext cx="792088" cy="69304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ru-RU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2" name="Прямоугольник 21">
            <a:hlinkClick r:id="" action="ppaction://macro?name=DragandDrop"/>
          </p:cNvPr>
          <p:cNvSpPr/>
          <p:nvPr/>
        </p:nvSpPr>
        <p:spPr>
          <a:xfrm>
            <a:off x="11037250" y="5582585"/>
            <a:ext cx="792088" cy="69304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ru-RU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Прямоугольник 22">
            <a:hlinkClick r:id="" action="ppaction://macro?name=DragandDrop"/>
          </p:cNvPr>
          <p:cNvSpPr/>
          <p:nvPr/>
        </p:nvSpPr>
        <p:spPr>
          <a:xfrm>
            <a:off x="9936957" y="227779"/>
            <a:ext cx="792088" cy="69304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0</a:t>
            </a:r>
          </a:p>
        </p:txBody>
      </p:sp>
      <p:pic>
        <p:nvPicPr>
          <p:cNvPr id="14" name="phone_ring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9376" y="2277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9046" t="26375" r="49446" b="18500"/>
          <a:stretch/>
        </p:blipFill>
        <p:spPr>
          <a:xfrm>
            <a:off x="2855640" y="131391"/>
            <a:ext cx="9001000" cy="6720747"/>
          </a:xfrm>
          <a:prstGeom prst="rect">
            <a:avLst/>
          </a:prstGeom>
        </p:spPr>
      </p:pic>
      <p:pic>
        <p:nvPicPr>
          <p:cNvPr id="1026" name="Picture 2" descr="https://ds04.infourok.ru/uploads/ex/01c8/000ea7c7-b5dc59b6/img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31391"/>
            <a:ext cx="3256492" cy="244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02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392" y="-137172"/>
            <a:ext cx="10081120" cy="7013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hone_ring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0576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3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1424" y="0"/>
            <a:ext cx="9577064" cy="6814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hone_ring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64552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97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660" y="116632"/>
            <a:ext cx="10972800" cy="1143000"/>
          </a:xfrm>
        </p:spPr>
        <p:txBody>
          <a:bodyPr/>
          <a:lstStyle/>
          <a:p>
            <a:r>
              <a:rPr lang="ru-RU" sz="5400" b="1" dirty="0" err="1" smtClean="0">
                <a:solidFill>
                  <a:srgbClr val="FF0000"/>
                </a:solidFill>
              </a:rPr>
              <a:t>Синквейн</a:t>
            </a:r>
            <a:r>
              <a:rPr lang="ru-RU" sz="54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xfrm>
            <a:off x="263352" y="1268760"/>
            <a:ext cx="8229600" cy="4929188"/>
          </a:xfrm>
        </p:spPr>
        <p:txBody>
          <a:bodyPr/>
          <a:lstStyle/>
          <a:p>
            <a:r>
              <a:rPr lang="ru-RU" dirty="0" smtClean="0"/>
              <a:t>1 строка – ключевое слово.</a:t>
            </a:r>
          </a:p>
          <a:p>
            <a:r>
              <a:rPr lang="ru-RU" dirty="0" smtClean="0"/>
              <a:t>2 срока – два прилагательных, характеризующих ключевое слово.</a:t>
            </a:r>
          </a:p>
          <a:p>
            <a:r>
              <a:rPr lang="ru-RU" dirty="0" smtClean="0"/>
              <a:t>3 строка – три глагола обозначающих действие в рамках заданной темы.</a:t>
            </a:r>
          </a:p>
          <a:p>
            <a:r>
              <a:rPr lang="ru-RU" dirty="0" smtClean="0"/>
              <a:t>4 строка – короткое предложение, раскрывающее суть темы или отношение к ней.</a:t>
            </a:r>
          </a:p>
          <a:p>
            <a:r>
              <a:rPr lang="ru-RU" dirty="0" smtClean="0"/>
              <a:t>5 строка – синоним ключевого слова(существительное)</a:t>
            </a:r>
          </a:p>
        </p:txBody>
      </p:sp>
    </p:spTree>
    <p:extLst>
      <p:ext uri="{BB962C8B-B14F-4D97-AF65-F5344CB8AC3E}">
        <p14:creationId xmlns:p14="http://schemas.microsoft.com/office/powerpoint/2010/main" val="300448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Домашнее задание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Ответить на вопросы устно стр.108</a:t>
            </a:r>
          </a:p>
          <a:p>
            <a:r>
              <a:rPr lang="ru-RU" b="1" dirty="0" smtClean="0"/>
              <a:t>Выполнить №448 (</a:t>
            </a:r>
            <a:r>
              <a:rPr lang="ru-RU" b="1" dirty="0" err="1" smtClean="0"/>
              <a:t>б,г,е</a:t>
            </a:r>
            <a:r>
              <a:rPr lang="ru-RU" b="1" dirty="0" smtClean="0"/>
              <a:t>) и №421</a:t>
            </a:r>
          </a:p>
          <a:p>
            <a:r>
              <a:rPr lang="ru-RU" b="1" dirty="0" smtClean="0"/>
              <a:t>Дополнительно одно задание на выбор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- выполнить Карточку №20 на платформе </a:t>
            </a:r>
            <a:r>
              <a:rPr lang="ru-RU" dirty="0" err="1" smtClean="0"/>
              <a:t>учи.ру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- подготовить творческое задание на тему (доклад, презентация и </a:t>
            </a:r>
            <a:r>
              <a:rPr lang="ru-RU" dirty="0" err="1" smtClean="0"/>
              <a:t>т.д</a:t>
            </a:r>
            <a:r>
              <a:rPr lang="ru-RU" dirty="0" smtClean="0"/>
              <a:t>)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b="1" dirty="0" smtClean="0"/>
              <a:t>«Интересные факты о СТЕПЕНИ»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7692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2104</TotalTime>
  <Words>138</Words>
  <Application>Microsoft Office PowerPoint</Application>
  <PresentationFormat>Произвольный</PresentationFormat>
  <Paragraphs>28</Paragraphs>
  <Slides>10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Оформление по умолчанию</vt:lpstr>
      <vt:lpstr>Презентация PowerPoint</vt:lpstr>
      <vt:lpstr>Презентация PowerPoint</vt:lpstr>
      <vt:lpstr>Соберите слова в логическое предложение и вы узнаете тему нашего урока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Синквейн 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Schkola17</cp:lastModifiedBy>
  <cp:revision>100</cp:revision>
  <dcterms:created xsi:type="dcterms:W3CDTF">2010-04-23T03:00:43Z</dcterms:created>
  <dcterms:modified xsi:type="dcterms:W3CDTF">2021-12-22T07:48:26Z</dcterms:modified>
</cp:coreProperties>
</file>