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9" r:id="rId1"/>
  </p:sldMasterIdLst>
  <p:sldIdLst>
    <p:sldId id="257" r:id="rId2"/>
    <p:sldId id="258" r:id="rId3"/>
    <p:sldId id="260" r:id="rId4"/>
    <p:sldId id="259" r:id="rId5"/>
    <p:sldId id="261" r:id="rId6"/>
    <p:sldId id="262" r:id="rId7"/>
    <p:sldId id="264" r:id="rId8"/>
    <p:sldId id="263" r:id="rId9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2879" y="182879"/>
            <a:ext cx="8778240" cy="6492240"/>
          </a:xfrm>
          <a:prstGeom prst="rect">
            <a:avLst/>
          </a:prstGeom>
          <a:solidFill>
            <a:schemeClr val="bg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2485" y="882376"/>
            <a:ext cx="747522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6000" b="1" cap="all" baseline="0">
                <a:ln w="15875">
                  <a:solidFill>
                    <a:schemeClr val="bg1"/>
                  </a:solidFill>
                </a:ln>
                <a:solidFill>
                  <a:schemeClr val="accent1"/>
                </a:solidFill>
                <a:effectLst>
                  <a:outerShdw dist="38100" dir="2700000" algn="tl" rotWithShape="0">
                    <a:schemeClr val="accent1"/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2148" y="3869635"/>
            <a:ext cx="6575895" cy="1388165"/>
          </a:xfrm>
        </p:spPr>
        <p:txBody>
          <a:bodyPr>
            <a:normAutofit/>
          </a:bodyPr>
          <a:lstStyle>
            <a:lvl1pPr marL="0" indent="0" algn="ctr">
              <a:spcBef>
                <a:spcPts val="1000"/>
              </a:spcBef>
              <a:buNone/>
              <a:defRPr sz="1800">
                <a:solidFill>
                  <a:schemeClr val="accent1"/>
                </a:solidFill>
              </a:defRPr>
            </a:lvl1pPr>
            <a:lvl2pPr marL="342900" indent="0" algn="ctr">
              <a:buNone/>
              <a:defRPr sz="18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3E0A66FB-F113-4F77-BF45-E77D8D01B86E}" type="datetimeFigureOut">
              <a:rPr lang="hu-HU" smtClean="0"/>
              <a:t>2021. 11. 12.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8AA488D8-DCBF-45FC-A192-E910072CDB3A}" type="slidenum">
              <a:rPr lang="hu-HU" smtClean="0"/>
              <a:t>‹#›</a:t>
            </a:fld>
            <a:endParaRPr lang="hu-HU"/>
          </a:p>
        </p:txBody>
      </p:sp>
      <p:cxnSp>
        <p:nvCxnSpPr>
          <p:cNvPr id="8" name="Straight Connector 7"/>
          <p:cNvCxnSpPr/>
          <p:nvPr/>
        </p:nvCxnSpPr>
        <p:spPr>
          <a:xfrm>
            <a:off x="1483995" y="3733800"/>
            <a:ext cx="61722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9905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1000"/>
              </a:spcBef>
              <a:defRPr/>
            </a:lvl1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A66FB-F113-4F77-BF45-E77D8D01B86E}" type="datetimeFigureOut">
              <a:rPr lang="hu-HU" smtClean="0"/>
              <a:t>2021. 11. 12.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488D8-DCBF-45FC-A192-E910072CDB3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43076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9818" y="1173575"/>
            <a:ext cx="747522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lang="en-US" sz="6000" b="1" kern="1200" cap="all" baseline="0" dirty="0">
                <a:ln w="15875">
                  <a:solidFill>
                    <a:schemeClr val="bg1"/>
                  </a:solidFill>
                </a:ln>
                <a:solidFill>
                  <a:schemeClr val="accent1"/>
                </a:solidFill>
                <a:effectLst>
                  <a:outerShdw dist="38100" dir="2700000" algn="tl" rotWithShape="0">
                    <a:schemeClr val="accent1"/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2446" y="4154520"/>
            <a:ext cx="6576822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A66FB-F113-4F77-BF45-E77D8D01B86E}" type="datetimeFigureOut">
              <a:rPr lang="hu-HU" smtClean="0"/>
              <a:t>2021. 11. 12.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488D8-DCBF-45FC-A192-E910072CDB3A}" type="slidenum">
              <a:rPr lang="hu-HU" smtClean="0"/>
              <a:t>‹#›</a:t>
            </a:fld>
            <a:endParaRPr lang="hu-HU"/>
          </a:p>
        </p:txBody>
      </p:sp>
      <p:cxnSp>
        <p:nvCxnSpPr>
          <p:cNvPr id="7" name="Straight Connector 6"/>
          <p:cNvCxnSpPr/>
          <p:nvPr/>
        </p:nvCxnSpPr>
        <p:spPr>
          <a:xfrm>
            <a:off x="1485900" y="4020408"/>
            <a:ext cx="61722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0985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7250" y="2057399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709" y="2057400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A66FB-F113-4F77-BF45-E77D8D01B86E}" type="datetimeFigureOut">
              <a:rPr lang="hu-HU" smtClean="0"/>
              <a:t>2021. 11. 12.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488D8-DCBF-45FC-A192-E910072CDB3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7183136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0" y="2001511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7250" y="2721483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1880" y="1999032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1880" y="2719322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A66FB-F113-4F77-BF45-E77D8D01B86E}" type="datetimeFigureOut">
              <a:rPr lang="hu-HU" smtClean="0"/>
              <a:t>2021. 11. 12.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488D8-DCBF-45FC-A192-E910072CDB3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5553073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A66FB-F113-4F77-BF45-E77D8D01B86E}" type="datetimeFigureOut">
              <a:rPr lang="hu-HU" smtClean="0"/>
              <a:t>2021. 11. 12.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488D8-DCBF-45FC-A192-E910072CDB3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93360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A66FB-F113-4F77-BF45-E77D8D01B86E}" type="datetimeFigureOut">
              <a:rPr lang="hu-HU" smtClean="0"/>
              <a:t>2021. 11. 12.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488D8-DCBF-45FC-A192-E910072CDB3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45690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8346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9314" y="1097280"/>
            <a:ext cx="4149638" cy="466344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834640" cy="292608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A66FB-F113-4F77-BF45-E77D8D01B86E}" type="datetimeFigureOut">
              <a:rPr lang="hu-HU" smtClean="0"/>
              <a:t>2021. 11. 12.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488D8-DCBF-45FC-A192-E910072CDB3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673177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8346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19107" y="1069847"/>
            <a:ext cx="4257703" cy="4645153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1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83464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A66FB-F113-4F77-BF45-E77D8D01B86E}" type="datetimeFigureOut">
              <a:rPr lang="hu-HU" smtClean="0"/>
              <a:t>2021. 11. 12.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488D8-DCBF-45FC-A192-E910072CDB3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79691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A66FB-F113-4F77-BF45-E77D8D01B86E}" type="datetimeFigureOut">
              <a:rPr lang="hu-HU" smtClean="0"/>
              <a:t>2021. 11. 12.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488D8-DCBF-45FC-A192-E910072CDB3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9990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762000"/>
            <a:ext cx="1743075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7250" y="762000"/>
            <a:ext cx="5572125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A66FB-F113-4F77-BF45-E77D8D01B86E}" type="datetimeFigureOut">
              <a:rPr lang="hu-HU" smtClean="0"/>
              <a:t>2021. 11. 12.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488D8-DCBF-45FC-A192-E910072CDB3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60943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2880" y="182880"/>
            <a:ext cx="8778240" cy="649224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7250" y="609600"/>
            <a:ext cx="740664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1" y="2057400"/>
            <a:ext cx="7404653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7247" y="6223829"/>
            <a:ext cx="17468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fld id="{3E0A66FB-F113-4F77-BF45-E77D8D01B86E}" type="datetimeFigureOut">
              <a:rPr lang="hu-HU" smtClean="0"/>
              <a:t>2021. 11. 12.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61861" y="6223829"/>
            <a:ext cx="353833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accent1"/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7148" y="6223829"/>
            <a:ext cx="12796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/>
                </a:solidFill>
              </a:defRPr>
            </a:lvl1pPr>
          </a:lstStyle>
          <a:p>
            <a:fld id="{8AA488D8-DCBF-45FC-A192-E910072CDB3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53719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21" r:id="rId2"/>
    <p:sldLayoutId id="2147483822" r:id="rId3"/>
    <p:sldLayoutId id="2147483823" r:id="rId4"/>
    <p:sldLayoutId id="2147483824" r:id="rId5"/>
    <p:sldLayoutId id="2147483825" r:id="rId6"/>
    <p:sldLayoutId id="2147483826" r:id="rId7"/>
    <p:sldLayoutId id="2147483827" r:id="rId8"/>
    <p:sldLayoutId id="2147483828" r:id="rId9"/>
    <p:sldLayoutId id="2147483829" r:id="rId10"/>
    <p:sldLayoutId id="2147483830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71450" indent="-137160" algn="l" defTabSz="6858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54864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75438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92012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1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3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15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17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image" Target="../media/image6.gif"/><Relationship Id="rId7" Type="http://schemas.openxmlformats.org/officeDocument/2006/relationships/image" Target="../media/image10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gif"/><Relationship Id="rId4" Type="http://schemas.openxmlformats.org/officeDocument/2006/relationships/image" Target="../media/image7.gif"/><Relationship Id="rId9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3.gif"/><Relationship Id="rId7" Type="http://schemas.openxmlformats.org/officeDocument/2006/relationships/image" Target="../media/image15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7" Type="http://schemas.openxmlformats.org/officeDocument/2006/relationships/image" Target="../media/image13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gif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7" Type="http://schemas.openxmlformats.org/officeDocument/2006/relationships/image" Target="../media/image13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image" Target="../media/image25.gif"/><Relationship Id="rId7" Type="http://schemas.openxmlformats.org/officeDocument/2006/relationships/image" Target="../media/image29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gif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7" Type="http://schemas.openxmlformats.org/officeDocument/2006/relationships/image" Target="../media/image13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gif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gif"/><Relationship Id="rId4" Type="http://schemas.openxmlformats.org/officeDocument/2006/relationships/image" Target="../media/image3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Téglalap 260"/>
          <p:cNvSpPr/>
          <p:nvPr/>
        </p:nvSpPr>
        <p:spPr>
          <a:xfrm>
            <a:off x="4598293" y="443988"/>
            <a:ext cx="4016515" cy="6114456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260" name="Téglalap 259"/>
          <p:cNvSpPr/>
          <p:nvPr/>
        </p:nvSpPr>
        <p:spPr>
          <a:xfrm>
            <a:off x="489500" y="429882"/>
            <a:ext cx="4016515" cy="6114456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grpSp>
        <p:nvGrpSpPr>
          <p:cNvPr id="175" name="Group 175"/>
          <p:cNvGrpSpPr>
            <a:grpSpLocks/>
          </p:cNvGrpSpPr>
          <p:nvPr/>
        </p:nvGrpSpPr>
        <p:grpSpPr bwMode="auto">
          <a:xfrm>
            <a:off x="3974407" y="188640"/>
            <a:ext cx="1143000" cy="6557271"/>
            <a:chOff x="7498" y="691"/>
            <a:chExt cx="1800" cy="10479"/>
          </a:xfrm>
          <a:solidFill>
            <a:schemeClr val="bg1"/>
          </a:solidFill>
        </p:grpSpPr>
        <p:grpSp>
          <p:nvGrpSpPr>
            <p:cNvPr id="176" name="Group 176"/>
            <p:cNvGrpSpPr>
              <a:grpSpLocks/>
            </p:cNvGrpSpPr>
            <p:nvPr/>
          </p:nvGrpSpPr>
          <p:grpSpPr bwMode="auto">
            <a:xfrm>
              <a:off x="7498" y="691"/>
              <a:ext cx="1740" cy="1080"/>
              <a:chOff x="6808" y="691"/>
              <a:chExt cx="1740" cy="1080"/>
            </a:xfrm>
            <a:grpFill/>
          </p:grpSpPr>
          <p:sp>
            <p:nvSpPr>
              <p:cNvPr id="255" name="AutoShape 177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6" name="AutoShape 178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7" name="AutoShape 179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8" name="Rectangle 180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9" name="Rectangle 181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77" name="Group 182"/>
            <p:cNvGrpSpPr>
              <a:grpSpLocks/>
            </p:cNvGrpSpPr>
            <p:nvPr/>
          </p:nvGrpSpPr>
          <p:grpSpPr bwMode="auto">
            <a:xfrm>
              <a:off x="7498" y="1411"/>
              <a:ext cx="1740" cy="1080"/>
              <a:chOff x="6808" y="691"/>
              <a:chExt cx="1740" cy="1080"/>
            </a:xfrm>
            <a:grpFill/>
          </p:grpSpPr>
          <p:sp>
            <p:nvSpPr>
              <p:cNvPr id="250" name="AutoShape 183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1" name="AutoShape 184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2" name="AutoShape 185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3" name="Rectangle 186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4" name="Rectangle 187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78" name="Group 188"/>
            <p:cNvGrpSpPr>
              <a:grpSpLocks/>
            </p:cNvGrpSpPr>
            <p:nvPr/>
          </p:nvGrpSpPr>
          <p:grpSpPr bwMode="auto">
            <a:xfrm>
              <a:off x="7512" y="2147"/>
              <a:ext cx="1740" cy="1080"/>
              <a:chOff x="6808" y="691"/>
              <a:chExt cx="1740" cy="1080"/>
            </a:xfrm>
            <a:grpFill/>
          </p:grpSpPr>
          <p:sp>
            <p:nvSpPr>
              <p:cNvPr id="245" name="AutoShape 189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6" name="AutoShape 190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7" name="AutoShape 191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8" name="Rectangle 192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9" name="Rectangle 193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79" name="Group 194"/>
            <p:cNvGrpSpPr>
              <a:grpSpLocks/>
            </p:cNvGrpSpPr>
            <p:nvPr/>
          </p:nvGrpSpPr>
          <p:grpSpPr bwMode="auto">
            <a:xfrm>
              <a:off x="7512" y="2867"/>
              <a:ext cx="1740" cy="1080"/>
              <a:chOff x="6808" y="691"/>
              <a:chExt cx="1740" cy="1080"/>
            </a:xfrm>
            <a:grpFill/>
          </p:grpSpPr>
          <p:sp>
            <p:nvSpPr>
              <p:cNvPr id="240" name="AutoShape 195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1" name="AutoShape 196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2" name="AutoShape 197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3" name="Rectangle 198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4" name="Rectangle 199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0" name="Group 200"/>
            <p:cNvGrpSpPr>
              <a:grpSpLocks/>
            </p:cNvGrpSpPr>
            <p:nvPr/>
          </p:nvGrpSpPr>
          <p:grpSpPr bwMode="auto">
            <a:xfrm>
              <a:off x="7498" y="3578"/>
              <a:ext cx="1740" cy="1080"/>
              <a:chOff x="6808" y="691"/>
              <a:chExt cx="1740" cy="1080"/>
            </a:xfrm>
            <a:grpFill/>
          </p:grpSpPr>
          <p:sp>
            <p:nvSpPr>
              <p:cNvPr id="235" name="AutoShape 201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6" name="AutoShape 202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7" name="AutoShape 203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8" name="Rectangle 204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9" name="Rectangle 205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1" name="Group 206"/>
            <p:cNvGrpSpPr>
              <a:grpSpLocks/>
            </p:cNvGrpSpPr>
            <p:nvPr/>
          </p:nvGrpSpPr>
          <p:grpSpPr bwMode="auto">
            <a:xfrm>
              <a:off x="7498" y="4298"/>
              <a:ext cx="1740" cy="1080"/>
              <a:chOff x="6808" y="691"/>
              <a:chExt cx="1740" cy="1080"/>
            </a:xfrm>
            <a:grpFill/>
          </p:grpSpPr>
          <p:sp>
            <p:nvSpPr>
              <p:cNvPr id="230" name="AutoShape 207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1" name="AutoShape 208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2" name="AutoShape 209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3" name="Rectangle 210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4" name="Rectangle 211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2" name="Group 212"/>
            <p:cNvGrpSpPr>
              <a:grpSpLocks/>
            </p:cNvGrpSpPr>
            <p:nvPr/>
          </p:nvGrpSpPr>
          <p:grpSpPr bwMode="auto">
            <a:xfrm>
              <a:off x="7512" y="5034"/>
              <a:ext cx="1740" cy="1080"/>
              <a:chOff x="6808" y="691"/>
              <a:chExt cx="1740" cy="1080"/>
            </a:xfrm>
            <a:grpFill/>
          </p:grpSpPr>
          <p:sp>
            <p:nvSpPr>
              <p:cNvPr id="225" name="AutoShape 213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6" name="AutoShape 214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7" name="AutoShape 215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8" name="Rectangle 216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9" name="Rectangle 217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3" name="Group 218"/>
            <p:cNvGrpSpPr>
              <a:grpSpLocks/>
            </p:cNvGrpSpPr>
            <p:nvPr/>
          </p:nvGrpSpPr>
          <p:grpSpPr bwMode="auto">
            <a:xfrm>
              <a:off x="7512" y="5754"/>
              <a:ext cx="1740" cy="1080"/>
              <a:chOff x="6808" y="691"/>
              <a:chExt cx="1740" cy="1080"/>
            </a:xfrm>
            <a:grpFill/>
          </p:grpSpPr>
          <p:sp>
            <p:nvSpPr>
              <p:cNvPr id="220" name="AutoShape 219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1" name="AutoShape 220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2" name="AutoShape 221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3" name="Rectangle 222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4" name="Rectangle 223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4" name="Group 224"/>
            <p:cNvGrpSpPr>
              <a:grpSpLocks/>
            </p:cNvGrpSpPr>
            <p:nvPr/>
          </p:nvGrpSpPr>
          <p:grpSpPr bwMode="auto">
            <a:xfrm>
              <a:off x="7526" y="6451"/>
              <a:ext cx="1740" cy="1080"/>
              <a:chOff x="6808" y="691"/>
              <a:chExt cx="1740" cy="1080"/>
            </a:xfrm>
            <a:grpFill/>
          </p:grpSpPr>
          <p:sp>
            <p:nvSpPr>
              <p:cNvPr id="215" name="AutoShape 225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6" name="AutoShape 226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7" name="AutoShape 227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8" name="Rectangle 228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9" name="Rectangle 229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5" name="Group 230"/>
            <p:cNvGrpSpPr>
              <a:grpSpLocks/>
            </p:cNvGrpSpPr>
            <p:nvPr/>
          </p:nvGrpSpPr>
          <p:grpSpPr bwMode="auto">
            <a:xfrm>
              <a:off x="7526" y="7171"/>
              <a:ext cx="1740" cy="1080"/>
              <a:chOff x="6808" y="691"/>
              <a:chExt cx="1740" cy="1080"/>
            </a:xfrm>
            <a:grpFill/>
          </p:grpSpPr>
          <p:sp>
            <p:nvSpPr>
              <p:cNvPr id="210" name="AutoShape 231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1" name="AutoShape 232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2" name="AutoShape 233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3" name="Rectangle 234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4" name="Rectangle 235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6" name="Group 236"/>
            <p:cNvGrpSpPr>
              <a:grpSpLocks/>
            </p:cNvGrpSpPr>
            <p:nvPr/>
          </p:nvGrpSpPr>
          <p:grpSpPr bwMode="auto">
            <a:xfrm>
              <a:off x="7540" y="7907"/>
              <a:ext cx="1740" cy="1080"/>
              <a:chOff x="6808" y="691"/>
              <a:chExt cx="1740" cy="1080"/>
            </a:xfrm>
            <a:grpFill/>
          </p:grpSpPr>
          <p:sp>
            <p:nvSpPr>
              <p:cNvPr id="205" name="AutoShape 237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6" name="AutoShape 238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7" name="AutoShape 239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8" name="Rectangle 240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9" name="Rectangle 241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7" name="Group 242"/>
            <p:cNvGrpSpPr>
              <a:grpSpLocks/>
            </p:cNvGrpSpPr>
            <p:nvPr/>
          </p:nvGrpSpPr>
          <p:grpSpPr bwMode="auto">
            <a:xfrm>
              <a:off x="7540" y="8627"/>
              <a:ext cx="1740" cy="1080"/>
              <a:chOff x="6808" y="691"/>
              <a:chExt cx="1740" cy="1080"/>
            </a:xfrm>
            <a:grpFill/>
          </p:grpSpPr>
          <p:sp>
            <p:nvSpPr>
              <p:cNvPr id="200" name="AutoShape 243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1" name="AutoShape 244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2" name="AutoShape 245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3" name="Rectangle 246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4" name="Rectangle 247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8" name="Group 248"/>
            <p:cNvGrpSpPr>
              <a:grpSpLocks/>
            </p:cNvGrpSpPr>
            <p:nvPr/>
          </p:nvGrpSpPr>
          <p:grpSpPr bwMode="auto">
            <a:xfrm>
              <a:off x="7544" y="9354"/>
              <a:ext cx="1740" cy="1080"/>
              <a:chOff x="6808" y="691"/>
              <a:chExt cx="1740" cy="1080"/>
            </a:xfrm>
            <a:grpFill/>
          </p:grpSpPr>
          <p:sp>
            <p:nvSpPr>
              <p:cNvPr id="195" name="AutoShape 249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6" name="AutoShape 250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7" name="AutoShape 251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8" name="Rectangle 252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9" name="Rectangle 253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9" name="Group 254"/>
            <p:cNvGrpSpPr>
              <a:grpSpLocks/>
            </p:cNvGrpSpPr>
            <p:nvPr/>
          </p:nvGrpSpPr>
          <p:grpSpPr bwMode="auto">
            <a:xfrm>
              <a:off x="7558" y="10090"/>
              <a:ext cx="1740" cy="1080"/>
              <a:chOff x="6808" y="691"/>
              <a:chExt cx="1740" cy="1080"/>
            </a:xfrm>
            <a:grpFill/>
          </p:grpSpPr>
          <p:sp>
            <p:nvSpPr>
              <p:cNvPr id="190" name="AutoShape 255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1" name="AutoShape 256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2" name="AutoShape 257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3" name="Rectangle 258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4" name="Rectangle 259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</p:grpSp>
      <p:sp>
        <p:nvSpPr>
          <p:cNvPr id="263" name="Szövegdoboz 26"/>
          <p:cNvSpPr txBox="1"/>
          <p:nvPr/>
        </p:nvSpPr>
        <p:spPr>
          <a:xfrm>
            <a:off x="611558" y="932676"/>
            <a:ext cx="3362847" cy="1666978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hu-HU" sz="3600" b="1" spc="50" dirty="0">
                <a:ln>
                  <a:noFill/>
                </a:ln>
                <a:gradFill>
                  <a:gsLst>
                    <a:gs pos="25000">
                      <a:srgbClr val="E0322D"/>
                    </a:gs>
                    <a:gs pos="100000">
                      <a:srgbClr val="A01C18"/>
                    </a:gs>
                  </a:gsLst>
                  <a:lin ang="5400000" scaled="0"/>
                </a:gradFill>
                <a:effectLst>
                  <a:outerShdw blurRad="76200" dist="50800" dir="5400000" algn="tl">
                    <a:srgbClr val="000000">
                      <a:alpha val="65000"/>
                    </a:srgbClr>
                  </a:outerShdw>
                </a:effectLst>
                <a:latin typeface="Forte"/>
                <a:ea typeface="Calibri"/>
                <a:cs typeface="Times New Roman"/>
              </a:rPr>
              <a:t>SANTAS’S PHOTO ALBUM</a:t>
            </a:r>
            <a:r>
              <a:rPr lang="hu-HU" sz="1100" dirty="0">
                <a:effectLst/>
                <a:latin typeface="Calibri"/>
                <a:ea typeface="Calibri"/>
                <a:cs typeface="Times New Roman"/>
              </a:rPr>
              <a:t>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hu-HU" sz="3600" b="1" spc="50" dirty="0">
                <a:ln>
                  <a:noFill/>
                </a:ln>
                <a:gradFill>
                  <a:gsLst>
                    <a:gs pos="25000">
                      <a:srgbClr val="E0322D"/>
                    </a:gs>
                    <a:gs pos="100000">
                      <a:srgbClr val="A01C18"/>
                    </a:gs>
                  </a:gsLst>
                  <a:lin ang="5400000" scaled="0"/>
                </a:gradFill>
                <a:effectLst>
                  <a:outerShdw blurRad="76200" dist="50800" dir="5400000" algn="tl">
                    <a:srgbClr val="000000">
                      <a:alpha val="65000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 </a:t>
            </a:r>
            <a:endParaRPr lang="hu-HU" sz="11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269" name="Kép 268" descr="Royalty Free RF Clip Art Illustration Of A Cartoon Santa Leaning Against A Merry Christmas Sign by Ron Leishman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8607" y="3234807"/>
            <a:ext cx="1428750" cy="1304925"/>
          </a:xfrm>
          <a:prstGeom prst="rect">
            <a:avLst/>
          </a:prstGeom>
          <a:noFill/>
          <a:ln>
            <a:noFill/>
          </a:ln>
        </p:spPr>
      </p:pic>
      <p:sp>
        <p:nvSpPr>
          <p:cNvPr id="270" name="Tekercs vízszintesen 269"/>
          <p:cNvSpPr/>
          <p:nvPr/>
        </p:nvSpPr>
        <p:spPr>
          <a:xfrm>
            <a:off x="1454782" y="4246529"/>
            <a:ext cx="1676400" cy="876300"/>
          </a:xfrm>
          <a:prstGeom prst="horizontalScroll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hu-HU" sz="3200" b="1" dirty="0" smtClean="0">
                <a:effectLst/>
                <a:latin typeface="Comic Sans MS"/>
                <a:ea typeface="Calibri"/>
                <a:cs typeface="Times New Roman"/>
              </a:rPr>
              <a:t>20</a:t>
            </a:r>
            <a:r>
              <a:rPr lang="en-US" sz="3200" b="1" dirty="0" smtClean="0">
                <a:effectLst/>
                <a:latin typeface="Comic Sans MS"/>
                <a:ea typeface="Calibri"/>
                <a:cs typeface="Times New Roman"/>
              </a:rPr>
              <a:t>21</a:t>
            </a:r>
            <a:endParaRPr lang="hu-HU" sz="3200" b="1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274" name="Picture 6" descr="http://www.heathersanimations.com/xmas/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152" y="80675"/>
            <a:ext cx="3590925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5" name="Akciógomb: Tovább vagy Következő 274">
            <a:hlinkClick r:id="" action="ppaction://hlinkshowjump?jump=nextslide" highlightClick="1"/>
          </p:cNvPr>
          <p:cNvSpPr/>
          <p:nvPr/>
        </p:nvSpPr>
        <p:spPr>
          <a:xfrm>
            <a:off x="8012004" y="6050699"/>
            <a:ext cx="602804" cy="507745"/>
          </a:xfrm>
          <a:prstGeom prst="actionButtonForwardNex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98" name="Picture 20" descr="Animated Santa coming down the chimney. 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0486" y="5825428"/>
            <a:ext cx="752475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9" name="Akciógomb: Tovább vagy Következő 98">
            <a:hlinkClick r:id="" action="ppaction://hlinkshowjump?jump=nextslide" highlightClick="1"/>
          </p:cNvPr>
          <p:cNvSpPr/>
          <p:nvPr/>
        </p:nvSpPr>
        <p:spPr>
          <a:xfrm>
            <a:off x="8128448" y="5825428"/>
            <a:ext cx="1042416" cy="1042416"/>
          </a:xfrm>
          <a:prstGeom prst="actionButtonForwardNex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00" name="Picture 6" descr="http://www.heathersanimations.com/xmas/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407" y="41059"/>
            <a:ext cx="3590925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1" name="Picture 6" descr="http://www.heathersanimations.com/xmas/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3" y="5896638"/>
            <a:ext cx="3590925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Lekerekített téglalap 1"/>
          <p:cNvSpPr/>
          <p:nvPr/>
        </p:nvSpPr>
        <p:spPr>
          <a:xfrm>
            <a:off x="5311911" y="932676"/>
            <a:ext cx="3001495" cy="5118023"/>
          </a:xfrm>
          <a:prstGeom prst="roundRect">
            <a:avLst/>
          </a:prstGeom>
          <a:solidFill>
            <a:srgbClr val="00B050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>
                <a:solidFill>
                  <a:schemeClr val="tx1"/>
                </a:solidFill>
                <a:latin typeface="Comic Sans MS" pitchFamily="66" charset="0"/>
              </a:rPr>
              <a:t>    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Santa took some photos this year. He wants to make a photo album but he is very busy nowadays. Let’s help him!</a:t>
            </a:r>
          </a:p>
        </p:txBody>
      </p:sp>
      <p:pic>
        <p:nvPicPr>
          <p:cNvPr id="105" name="Picture 4" descr="Santa Clau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0886" y="730218"/>
            <a:ext cx="1219200" cy="1219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23204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Téglalap 260"/>
          <p:cNvSpPr/>
          <p:nvPr/>
        </p:nvSpPr>
        <p:spPr>
          <a:xfrm>
            <a:off x="4623684" y="435578"/>
            <a:ext cx="4016515" cy="6114456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60" name="Téglalap 259"/>
          <p:cNvSpPr/>
          <p:nvPr/>
        </p:nvSpPr>
        <p:spPr>
          <a:xfrm>
            <a:off x="470283" y="440888"/>
            <a:ext cx="4016515" cy="6114456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grpSp>
        <p:nvGrpSpPr>
          <p:cNvPr id="175" name="Group 175"/>
          <p:cNvGrpSpPr>
            <a:grpSpLocks/>
          </p:cNvGrpSpPr>
          <p:nvPr/>
        </p:nvGrpSpPr>
        <p:grpSpPr bwMode="auto">
          <a:xfrm>
            <a:off x="3974407" y="188640"/>
            <a:ext cx="1143000" cy="6557271"/>
            <a:chOff x="7498" y="691"/>
            <a:chExt cx="1800" cy="10479"/>
          </a:xfrm>
          <a:solidFill>
            <a:schemeClr val="bg1"/>
          </a:solidFill>
        </p:grpSpPr>
        <p:grpSp>
          <p:nvGrpSpPr>
            <p:cNvPr id="176" name="Group 176"/>
            <p:cNvGrpSpPr>
              <a:grpSpLocks/>
            </p:cNvGrpSpPr>
            <p:nvPr/>
          </p:nvGrpSpPr>
          <p:grpSpPr bwMode="auto">
            <a:xfrm>
              <a:off x="7498" y="691"/>
              <a:ext cx="1740" cy="1080"/>
              <a:chOff x="6808" y="691"/>
              <a:chExt cx="1740" cy="1080"/>
            </a:xfrm>
            <a:grpFill/>
          </p:grpSpPr>
          <p:sp>
            <p:nvSpPr>
              <p:cNvPr id="255" name="AutoShape 177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6" name="AutoShape 178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7" name="AutoShape 179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8" name="Rectangle 180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9" name="Rectangle 181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77" name="Group 182"/>
            <p:cNvGrpSpPr>
              <a:grpSpLocks/>
            </p:cNvGrpSpPr>
            <p:nvPr/>
          </p:nvGrpSpPr>
          <p:grpSpPr bwMode="auto">
            <a:xfrm>
              <a:off x="7498" y="1411"/>
              <a:ext cx="1740" cy="1080"/>
              <a:chOff x="6808" y="691"/>
              <a:chExt cx="1740" cy="1080"/>
            </a:xfrm>
            <a:grpFill/>
          </p:grpSpPr>
          <p:sp>
            <p:nvSpPr>
              <p:cNvPr id="250" name="AutoShape 183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1" name="AutoShape 184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2" name="AutoShape 185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3" name="Rectangle 186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4" name="Rectangle 187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78" name="Group 188"/>
            <p:cNvGrpSpPr>
              <a:grpSpLocks/>
            </p:cNvGrpSpPr>
            <p:nvPr/>
          </p:nvGrpSpPr>
          <p:grpSpPr bwMode="auto">
            <a:xfrm>
              <a:off x="7512" y="2147"/>
              <a:ext cx="1740" cy="1080"/>
              <a:chOff x="6808" y="691"/>
              <a:chExt cx="1740" cy="1080"/>
            </a:xfrm>
            <a:grpFill/>
          </p:grpSpPr>
          <p:sp>
            <p:nvSpPr>
              <p:cNvPr id="245" name="AutoShape 189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6" name="AutoShape 190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7" name="AutoShape 191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8" name="Rectangle 192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9" name="Rectangle 193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79" name="Group 194"/>
            <p:cNvGrpSpPr>
              <a:grpSpLocks/>
            </p:cNvGrpSpPr>
            <p:nvPr/>
          </p:nvGrpSpPr>
          <p:grpSpPr bwMode="auto">
            <a:xfrm>
              <a:off x="7512" y="2867"/>
              <a:ext cx="1740" cy="1080"/>
              <a:chOff x="6808" y="691"/>
              <a:chExt cx="1740" cy="1080"/>
            </a:xfrm>
            <a:grpFill/>
          </p:grpSpPr>
          <p:sp>
            <p:nvSpPr>
              <p:cNvPr id="240" name="AutoShape 195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1" name="AutoShape 196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2" name="AutoShape 197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3" name="Rectangle 198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4" name="Rectangle 199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0" name="Group 200"/>
            <p:cNvGrpSpPr>
              <a:grpSpLocks/>
            </p:cNvGrpSpPr>
            <p:nvPr/>
          </p:nvGrpSpPr>
          <p:grpSpPr bwMode="auto">
            <a:xfrm>
              <a:off x="7498" y="3578"/>
              <a:ext cx="1740" cy="1080"/>
              <a:chOff x="6808" y="691"/>
              <a:chExt cx="1740" cy="1080"/>
            </a:xfrm>
            <a:grpFill/>
          </p:grpSpPr>
          <p:sp>
            <p:nvSpPr>
              <p:cNvPr id="235" name="AutoShape 201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6" name="AutoShape 202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7" name="AutoShape 203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8" name="Rectangle 204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9" name="Rectangle 205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1" name="Group 206"/>
            <p:cNvGrpSpPr>
              <a:grpSpLocks/>
            </p:cNvGrpSpPr>
            <p:nvPr/>
          </p:nvGrpSpPr>
          <p:grpSpPr bwMode="auto">
            <a:xfrm>
              <a:off x="7498" y="4298"/>
              <a:ext cx="1740" cy="1080"/>
              <a:chOff x="6808" y="691"/>
              <a:chExt cx="1740" cy="1080"/>
            </a:xfrm>
            <a:grpFill/>
          </p:grpSpPr>
          <p:sp>
            <p:nvSpPr>
              <p:cNvPr id="230" name="AutoShape 207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1" name="AutoShape 208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2" name="AutoShape 209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3" name="Rectangle 210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4" name="Rectangle 211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2" name="Group 212"/>
            <p:cNvGrpSpPr>
              <a:grpSpLocks/>
            </p:cNvGrpSpPr>
            <p:nvPr/>
          </p:nvGrpSpPr>
          <p:grpSpPr bwMode="auto">
            <a:xfrm>
              <a:off x="7512" y="5034"/>
              <a:ext cx="1740" cy="1080"/>
              <a:chOff x="6808" y="691"/>
              <a:chExt cx="1740" cy="1080"/>
            </a:xfrm>
            <a:grpFill/>
          </p:grpSpPr>
          <p:sp>
            <p:nvSpPr>
              <p:cNvPr id="225" name="AutoShape 213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6" name="AutoShape 214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7" name="AutoShape 215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8" name="Rectangle 216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9" name="Rectangle 217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3" name="Group 218"/>
            <p:cNvGrpSpPr>
              <a:grpSpLocks/>
            </p:cNvGrpSpPr>
            <p:nvPr/>
          </p:nvGrpSpPr>
          <p:grpSpPr bwMode="auto">
            <a:xfrm>
              <a:off x="7512" y="5754"/>
              <a:ext cx="1740" cy="1080"/>
              <a:chOff x="6808" y="691"/>
              <a:chExt cx="1740" cy="1080"/>
            </a:xfrm>
            <a:grpFill/>
          </p:grpSpPr>
          <p:sp>
            <p:nvSpPr>
              <p:cNvPr id="220" name="AutoShape 219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1" name="AutoShape 220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2" name="AutoShape 221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3" name="Rectangle 222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4" name="Rectangle 223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4" name="Group 224"/>
            <p:cNvGrpSpPr>
              <a:grpSpLocks/>
            </p:cNvGrpSpPr>
            <p:nvPr/>
          </p:nvGrpSpPr>
          <p:grpSpPr bwMode="auto">
            <a:xfrm>
              <a:off x="7526" y="6451"/>
              <a:ext cx="1740" cy="1080"/>
              <a:chOff x="6808" y="691"/>
              <a:chExt cx="1740" cy="1080"/>
            </a:xfrm>
            <a:grpFill/>
          </p:grpSpPr>
          <p:sp>
            <p:nvSpPr>
              <p:cNvPr id="215" name="AutoShape 225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6" name="AutoShape 226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7" name="AutoShape 227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8" name="Rectangle 228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9" name="Rectangle 229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5" name="Group 230"/>
            <p:cNvGrpSpPr>
              <a:grpSpLocks/>
            </p:cNvGrpSpPr>
            <p:nvPr/>
          </p:nvGrpSpPr>
          <p:grpSpPr bwMode="auto">
            <a:xfrm>
              <a:off x="7526" y="7171"/>
              <a:ext cx="1740" cy="1080"/>
              <a:chOff x="6808" y="691"/>
              <a:chExt cx="1740" cy="1080"/>
            </a:xfrm>
            <a:grpFill/>
          </p:grpSpPr>
          <p:sp>
            <p:nvSpPr>
              <p:cNvPr id="210" name="AutoShape 231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1" name="AutoShape 232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2" name="AutoShape 233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3" name="Rectangle 234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4" name="Rectangle 235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6" name="Group 236"/>
            <p:cNvGrpSpPr>
              <a:grpSpLocks/>
            </p:cNvGrpSpPr>
            <p:nvPr/>
          </p:nvGrpSpPr>
          <p:grpSpPr bwMode="auto">
            <a:xfrm>
              <a:off x="7540" y="7907"/>
              <a:ext cx="1740" cy="1080"/>
              <a:chOff x="6808" y="691"/>
              <a:chExt cx="1740" cy="1080"/>
            </a:xfrm>
            <a:grpFill/>
          </p:grpSpPr>
          <p:sp>
            <p:nvSpPr>
              <p:cNvPr id="205" name="AutoShape 237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6" name="AutoShape 238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7" name="AutoShape 239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8" name="Rectangle 240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9" name="Rectangle 241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7" name="Group 242"/>
            <p:cNvGrpSpPr>
              <a:grpSpLocks/>
            </p:cNvGrpSpPr>
            <p:nvPr/>
          </p:nvGrpSpPr>
          <p:grpSpPr bwMode="auto">
            <a:xfrm>
              <a:off x="7540" y="8627"/>
              <a:ext cx="1740" cy="1080"/>
              <a:chOff x="6808" y="691"/>
              <a:chExt cx="1740" cy="1080"/>
            </a:xfrm>
            <a:grpFill/>
          </p:grpSpPr>
          <p:sp>
            <p:nvSpPr>
              <p:cNvPr id="200" name="AutoShape 243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1" name="AutoShape 244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2" name="AutoShape 245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3" name="Rectangle 246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4" name="Rectangle 247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8" name="Group 248"/>
            <p:cNvGrpSpPr>
              <a:grpSpLocks/>
            </p:cNvGrpSpPr>
            <p:nvPr/>
          </p:nvGrpSpPr>
          <p:grpSpPr bwMode="auto">
            <a:xfrm>
              <a:off x="7544" y="9354"/>
              <a:ext cx="1740" cy="1080"/>
              <a:chOff x="6808" y="691"/>
              <a:chExt cx="1740" cy="1080"/>
            </a:xfrm>
            <a:grpFill/>
          </p:grpSpPr>
          <p:sp>
            <p:nvSpPr>
              <p:cNvPr id="195" name="AutoShape 249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6" name="AutoShape 250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7" name="AutoShape 251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8" name="Rectangle 252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9" name="Rectangle 253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9" name="Group 254"/>
            <p:cNvGrpSpPr>
              <a:grpSpLocks/>
            </p:cNvGrpSpPr>
            <p:nvPr/>
          </p:nvGrpSpPr>
          <p:grpSpPr bwMode="auto">
            <a:xfrm>
              <a:off x="7558" y="10090"/>
              <a:ext cx="1740" cy="1080"/>
              <a:chOff x="6808" y="691"/>
              <a:chExt cx="1740" cy="1080"/>
            </a:xfrm>
            <a:grpFill/>
          </p:grpSpPr>
          <p:sp>
            <p:nvSpPr>
              <p:cNvPr id="190" name="AutoShape 255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1" name="AutoShape 256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2" name="AutoShape 257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3" name="Rectangle 258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4" name="Rectangle 259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</p:grpSp>
      <p:pic>
        <p:nvPicPr>
          <p:cNvPr id="264" name="Picture 39" descr="http://www.heathersanimations.com/xmas16/xmas1612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787" y="338888"/>
            <a:ext cx="3089620" cy="466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" name="Picture 35" descr="http://www.heathersanimations.com/xmas16/xmas1612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0955" y="293184"/>
            <a:ext cx="3019531" cy="466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7" name="Picture 18" descr="http://www.heathersanimations.com/xmas16/xmas16158.gif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32819">
            <a:off x="8312178" y="10076"/>
            <a:ext cx="590550" cy="1114552"/>
          </a:xfrm>
          <a:prstGeom prst="rect">
            <a:avLst/>
          </a:prstGeom>
          <a:noFill/>
          <a:extLst/>
        </p:spPr>
      </p:pic>
      <p:pic>
        <p:nvPicPr>
          <p:cNvPr id="268" name="Picture 7" descr="http://www.heathersanimations.com/xmas12/xmas214.gif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12" y="148069"/>
            <a:ext cx="790575" cy="862330"/>
          </a:xfrm>
          <a:prstGeom prst="rect">
            <a:avLst/>
          </a:prstGeom>
          <a:noFill/>
          <a:extLst/>
        </p:spPr>
      </p:pic>
      <p:sp>
        <p:nvSpPr>
          <p:cNvPr id="2" name="Lekerekített téglalap 1"/>
          <p:cNvSpPr/>
          <p:nvPr/>
        </p:nvSpPr>
        <p:spPr>
          <a:xfrm>
            <a:off x="1217642" y="1067919"/>
            <a:ext cx="1815005" cy="1806550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00" name="Kép 99" descr="Royalty Free RF Clip Art Illustration Of A Cartoon Santa Painting A Toy Truck In A Workshop by Ron Leishman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0769" y="1345603"/>
            <a:ext cx="1428750" cy="12668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églalap 2"/>
          <p:cNvSpPr/>
          <p:nvPr/>
        </p:nvSpPr>
        <p:spPr>
          <a:xfrm>
            <a:off x="1297052" y="2440664"/>
            <a:ext cx="1656184" cy="21854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" name="Lekerekített téglalap 3"/>
          <p:cNvSpPr/>
          <p:nvPr/>
        </p:nvSpPr>
        <p:spPr>
          <a:xfrm>
            <a:off x="1383142" y="3915182"/>
            <a:ext cx="1849061" cy="1577345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04" name="Kép 103" descr="Royalty Free RF Clip Art Illustration Of Santa Ringing A Charity Bell by Ron Leishman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577" y="4111234"/>
            <a:ext cx="1428750" cy="1238250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Téglalap 104"/>
          <p:cNvSpPr/>
          <p:nvPr/>
        </p:nvSpPr>
        <p:spPr>
          <a:xfrm>
            <a:off x="1479580" y="5167369"/>
            <a:ext cx="1656184" cy="21854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07" name="Hétágú csillag 106"/>
          <p:cNvSpPr/>
          <p:nvPr/>
        </p:nvSpPr>
        <p:spPr>
          <a:xfrm>
            <a:off x="1217642" y="3714520"/>
            <a:ext cx="523875" cy="561975"/>
          </a:xfrm>
          <a:prstGeom prst="star7">
            <a:avLst/>
          </a:prstGeom>
          <a:solidFill>
            <a:srgbClr val="FFFF0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hu-HU" dirty="0">
                <a:latin typeface="Comic Sans MS" pitchFamily="66" charset="0"/>
              </a:rPr>
              <a:t>2</a:t>
            </a:r>
          </a:p>
        </p:txBody>
      </p:sp>
      <p:sp>
        <p:nvSpPr>
          <p:cNvPr id="5" name="Téglalap 4"/>
          <p:cNvSpPr/>
          <p:nvPr/>
        </p:nvSpPr>
        <p:spPr>
          <a:xfrm>
            <a:off x="5276183" y="3686948"/>
            <a:ext cx="3096344" cy="4449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doing judo.</a:t>
            </a:r>
          </a:p>
        </p:txBody>
      </p:sp>
      <p:sp>
        <p:nvSpPr>
          <p:cNvPr id="109" name="Tekercs vízszintesen 108"/>
          <p:cNvSpPr/>
          <p:nvPr/>
        </p:nvSpPr>
        <p:spPr>
          <a:xfrm>
            <a:off x="696394" y="2440664"/>
            <a:ext cx="2795486" cy="704850"/>
          </a:xfrm>
          <a:prstGeom prst="horizontalScroll">
            <a:avLst/>
          </a:prstGeom>
          <a:solidFill>
            <a:schemeClr val="bg1"/>
          </a:solidFill>
          <a:ln w="1270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latin typeface="Comic Sans MS" pitchFamily="66" charset="0"/>
                <a:ea typeface="Calibri"/>
                <a:cs typeface="Times New Roman"/>
              </a:rPr>
              <a:t>Santa is painting a toy.</a:t>
            </a:r>
            <a:endParaRPr lang="en-GB" dirty="0">
              <a:effectLst/>
              <a:latin typeface="Comic Sans MS" pitchFamily="66" charset="0"/>
              <a:ea typeface="Calibri"/>
              <a:cs typeface="Times New Roman"/>
            </a:endParaRPr>
          </a:p>
        </p:txBody>
      </p:sp>
      <p:sp>
        <p:nvSpPr>
          <p:cNvPr id="110" name="Téglalap 109"/>
          <p:cNvSpPr/>
          <p:nvPr/>
        </p:nvSpPr>
        <p:spPr>
          <a:xfrm>
            <a:off x="5280050" y="2923059"/>
            <a:ext cx="3096344" cy="4449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painting a toy.</a:t>
            </a:r>
          </a:p>
        </p:txBody>
      </p:sp>
      <p:sp>
        <p:nvSpPr>
          <p:cNvPr id="111" name="Téglalap 110"/>
          <p:cNvSpPr/>
          <p:nvPr/>
        </p:nvSpPr>
        <p:spPr>
          <a:xfrm>
            <a:off x="5276183" y="4481622"/>
            <a:ext cx="3096344" cy="4449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ice skating.</a:t>
            </a:r>
          </a:p>
        </p:txBody>
      </p:sp>
      <p:sp>
        <p:nvSpPr>
          <p:cNvPr id="112" name="Téglalap 111"/>
          <p:cNvSpPr/>
          <p:nvPr/>
        </p:nvSpPr>
        <p:spPr>
          <a:xfrm>
            <a:off x="5276183" y="5260685"/>
            <a:ext cx="3096344" cy="4449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ringing a bell.</a:t>
            </a:r>
          </a:p>
        </p:txBody>
      </p:sp>
      <p:sp>
        <p:nvSpPr>
          <p:cNvPr id="113" name="Téglalap 112"/>
          <p:cNvSpPr/>
          <p:nvPr/>
        </p:nvSpPr>
        <p:spPr>
          <a:xfrm>
            <a:off x="5276183" y="2172249"/>
            <a:ext cx="3096344" cy="4449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pulling his sack</a:t>
            </a:r>
            <a:r>
              <a:rPr lang="hu-HU" dirty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114" name="Téglalap 113"/>
          <p:cNvSpPr/>
          <p:nvPr/>
        </p:nvSpPr>
        <p:spPr>
          <a:xfrm>
            <a:off x="5280050" y="1437644"/>
            <a:ext cx="3096344" cy="4449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screaming.</a:t>
            </a:r>
          </a:p>
        </p:txBody>
      </p:sp>
      <p:sp>
        <p:nvSpPr>
          <p:cNvPr id="6" name="Tekercs vízszintesen 5"/>
          <p:cNvSpPr/>
          <p:nvPr/>
        </p:nvSpPr>
        <p:spPr>
          <a:xfrm>
            <a:off x="909929" y="5162660"/>
            <a:ext cx="2795485" cy="775403"/>
          </a:xfrm>
          <a:prstGeom prst="horizontalScroll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ringing a bell.</a:t>
            </a:r>
          </a:p>
        </p:txBody>
      </p:sp>
      <p:pic>
        <p:nvPicPr>
          <p:cNvPr id="117" name="Picture 20" descr="Animated Santa coming down the chimney. 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0486" y="5825428"/>
            <a:ext cx="752475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Akciógomb: Tovább vagy Következő 8">
            <a:hlinkClick r:id="" action="ppaction://hlinkshowjump?jump=nextslide" highlightClick="1"/>
          </p:cNvPr>
          <p:cNvSpPr/>
          <p:nvPr/>
        </p:nvSpPr>
        <p:spPr>
          <a:xfrm>
            <a:off x="8128448" y="5825428"/>
            <a:ext cx="1042416" cy="1042416"/>
          </a:xfrm>
          <a:prstGeom prst="actionButtonForwardNex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5" name="Hétágú csillag 114"/>
          <p:cNvSpPr/>
          <p:nvPr/>
        </p:nvSpPr>
        <p:spPr>
          <a:xfrm>
            <a:off x="1108104" y="916114"/>
            <a:ext cx="523875" cy="561975"/>
          </a:xfrm>
          <a:prstGeom prst="star7">
            <a:avLst/>
          </a:prstGeom>
          <a:solidFill>
            <a:srgbClr val="FFFF0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hu-HU" dirty="0">
                <a:latin typeface="Comic Sans MS" pitchFamily="66" charset="0"/>
              </a:rPr>
              <a:t>1</a:t>
            </a:r>
          </a:p>
        </p:txBody>
      </p:sp>
      <p:pic>
        <p:nvPicPr>
          <p:cNvPr id="120" name="Picture 14" descr="http://www.heathersanimations.com/xmas14/xmas1477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311" y="5979585"/>
            <a:ext cx="714375" cy="790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6116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111" grpId="0" animBg="1"/>
      <p:bldP spid="113" grpId="0" animBg="1"/>
      <p:bldP spid="1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Téglalap 260"/>
          <p:cNvSpPr/>
          <p:nvPr/>
        </p:nvSpPr>
        <p:spPr>
          <a:xfrm>
            <a:off x="4623684" y="435578"/>
            <a:ext cx="4016515" cy="6114456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60" name="Téglalap 259"/>
          <p:cNvSpPr/>
          <p:nvPr/>
        </p:nvSpPr>
        <p:spPr>
          <a:xfrm>
            <a:off x="489500" y="429882"/>
            <a:ext cx="4016515" cy="6114456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grpSp>
        <p:nvGrpSpPr>
          <p:cNvPr id="175" name="Group 175"/>
          <p:cNvGrpSpPr>
            <a:grpSpLocks/>
          </p:cNvGrpSpPr>
          <p:nvPr/>
        </p:nvGrpSpPr>
        <p:grpSpPr bwMode="auto">
          <a:xfrm>
            <a:off x="3974407" y="188640"/>
            <a:ext cx="1143000" cy="6557271"/>
            <a:chOff x="7498" y="691"/>
            <a:chExt cx="1800" cy="10479"/>
          </a:xfrm>
          <a:solidFill>
            <a:schemeClr val="bg1"/>
          </a:solidFill>
        </p:grpSpPr>
        <p:grpSp>
          <p:nvGrpSpPr>
            <p:cNvPr id="176" name="Group 176"/>
            <p:cNvGrpSpPr>
              <a:grpSpLocks/>
            </p:cNvGrpSpPr>
            <p:nvPr/>
          </p:nvGrpSpPr>
          <p:grpSpPr bwMode="auto">
            <a:xfrm>
              <a:off x="7498" y="691"/>
              <a:ext cx="1740" cy="1080"/>
              <a:chOff x="6808" y="691"/>
              <a:chExt cx="1740" cy="1080"/>
            </a:xfrm>
            <a:grpFill/>
          </p:grpSpPr>
          <p:sp>
            <p:nvSpPr>
              <p:cNvPr id="255" name="AutoShape 177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6" name="AutoShape 178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7" name="AutoShape 179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8" name="Rectangle 180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9" name="Rectangle 181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77" name="Group 182"/>
            <p:cNvGrpSpPr>
              <a:grpSpLocks/>
            </p:cNvGrpSpPr>
            <p:nvPr/>
          </p:nvGrpSpPr>
          <p:grpSpPr bwMode="auto">
            <a:xfrm>
              <a:off x="7498" y="1411"/>
              <a:ext cx="1740" cy="1080"/>
              <a:chOff x="6808" y="691"/>
              <a:chExt cx="1740" cy="1080"/>
            </a:xfrm>
            <a:grpFill/>
          </p:grpSpPr>
          <p:sp>
            <p:nvSpPr>
              <p:cNvPr id="250" name="AutoShape 183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1" name="AutoShape 184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2" name="AutoShape 185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3" name="Rectangle 186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4" name="Rectangle 187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78" name="Group 188"/>
            <p:cNvGrpSpPr>
              <a:grpSpLocks/>
            </p:cNvGrpSpPr>
            <p:nvPr/>
          </p:nvGrpSpPr>
          <p:grpSpPr bwMode="auto">
            <a:xfrm>
              <a:off x="7512" y="2147"/>
              <a:ext cx="1740" cy="1080"/>
              <a:chOff x="6808" y="691"/>
              <a:chExt cx="1740" cy="1080"/>
            </a:xfrm>
            <a:grpFill/>
          </p:grpSpPr>
          <p:sp>
            <p:nvSpPr>
              <p:cNvPr id="245" name="AutoShape 189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6" name="AutoShape 190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7" name="AutoShape 191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8" name="Rectangle 192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9" name="Rectangle 193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79" name="Group 194"/>
            <p:cNvGrpSpPr>
              <a:grpSpLocks/>
            </p:cNvGrpSpPr>
            <p:nvPr/>
          </p:nvGrpSpPr>
          <p:grpSpPr bwMode="auto">
            <a:xfrm>
              <a:off x="7512" y="2867"/>
              <a:ext cx="1740" cy="1080"/>
              <a:chOff x="6808" y="691"/>
              <a:chExt cx="1740" cy="1080"/>
            </a:xfrm>
            <a:grpFill/>
          </p:grpSpPr>
          <p:sp>
            <p:nvSpPr>
              <p:cNvPr id="240" name="AutoShape 195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1" name="AutoShape 196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2" name="AutoShape 197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3" name="Rectangle 198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4" name="Rectangle 199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0" name="Group 200"/>
            <p:cNvGrpSpPr>
              <a:grpSpLocks/>
            </p:cNvGrpSpPr>
            <p:nvPr/>
          </p:nvGrpSpPr>
          <p:grpSpPr bwMode="auto">
            <a:xfrm>
              <a:off x="7498" y="3578"/>
              <a:ext cx="1740" cy="1080"/>
              <a:chOff x="6808" y="691"/>
              <a:chExt cx="1740" cy="1080"/>
            </a:xfrm>
            <a:grpFill/>
          </p:grpSpPr>
          <p:sp>
            <p:nvSpPr>
              <p:cNvPr id="235" name="AutoShape 201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6" name="AutoShape 202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7" name="AutoShape 203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8" name="Rectangle 204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9" name="Rectangle 205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1" name="Group 206"/>
            <p:cNvGrpSpPr>
              <a:grpSpLocks/>
            </p:cNvGrpSpPr>
            <p:nvPr/>
          </p:nvGrpSpPr>
          <p:grpSpPr bwMode="auto">
            <a:xfrm>
              <a:off x="7498" y="4298"/>
              <a:ext cx="1740" cy="1080"/>
              <a:chOff x="6808" y="691"/>
              <a:chExt cx="1740" cy="1080"/>
            </a:xfrm>
            <a:grpFill/>
          </p:grpSpPr>
          <p:sp>
            <p:nvSpPr>
              <p:cNvPr id="230" name="AutoShape 207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1" name="AutoShape 208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2" name="AutoShape 209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3" name="Rectangle 210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4" name="Rectangle 211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2" name="Group 212"/>
            <p:cNvGrpSpPr>
              <a:grpSpLocks/>
            </p:cNvGrpSpPr>
            <p:nvPr/>
          </p:nvGrpSpPr>
          <p:grpSpPr bwMode="auto">
            <a:xfrm>
              <a:off x="7512" y="5034"/>
              <a:ext cx="1740" cy="1080"/>
              <a:chOff x="6808" y="691"/>
              <a:chExt cx="1740" cy="1080"/>
            </a:xfrm>
            <a:grpFill/>
          </p:grpSpPr>
          <p:sp>
            <p:nvSpPr>
              <p:cNvPr id="225" name="AutoShape 213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6" name="AutoShape 214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7" name="AutoShape 215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8" name="Rectangle 216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9" name="Rectangle 217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3" name="Group 218"/>
            <p:cNvGrpSpPr>
              <a:grpSpLocks/>
            </p:cNvGrpSpPr>
            <p:nvPr/>
          </p:nvGrpSpPr>
          <p:grpSpPr bwMode="auto">
            <a:xfrm>
              <a:off x="7512" y="5754"/>
              <a:ext cx="1740" cy="1080"/>
              <a:chOff x="6808" y="691"/>
              <a:chExt cx="1740" cy="1080"/>
            </a:xfrm>
            <a:grpFill/>
          </p:grpSpPr>
          <p:sp>
            <p:nvSpPr>
              <p:cNvPr id="220" name="AutoShape 219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1" name="AutoShape 220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2" name="AutoShape 221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3" name="Rectangle 222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4" name="Rectangle 223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4" name="Group 224"/>
            <p:cNvGrpSpPr>
              <a:grpSpLocks/>
            </p:cNvGrpSpPr>
            <p:nvPr/>
          </p:nvGrpSpPr>
          <p:grpSpPr bwMode="auto">
            <a:xfrm>
              <a:off x="7526" y="6451"/>
              <a:ext cx="1740" cy="1080"/>
              <a:chOff x="6808" y="691"/>
              <a:chExt cx="1740" cy="1080"/>
            </a:xfrm>
            <a:grpFill/>
          </p:grpSpPr>
          <p:sp>
            <p:nvSpPr>
              <p:cNvPr id="215" name="AutoShape 225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6" name="AutoShape 226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7" name="AutoShape 227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8" name="Rectangle 228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9" name="Rectangle 229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5" name="Group 230"/>
            <p:cNvGrpSpPr>
              <a:grpSpLocks/>
            </p:cNvGrpSpPr>
            <p:nvPr/>
          </p:nvGrpSpPr>
          <p:grpSpPr bwMode="auto">
            <a:xfrm>
              <a:off x="7526" y="7171"/>
              <a:ext cx="1740" cy="1080"/>
              <a:chOff x="6808" y="691"/>
              <a:chExt cx="1740" cy="1080"/>
            </a:xfrm>
            <a:grpFill/>
          </p:grpSpPr>
          <p:sp>
            <p:nvSpPr>
              <p:cNvPr id="210" name="AutoShape 231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1" name="AutoShape 232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2" name="AutoShape 233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3" name="Rectangle 234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4" name="Rectangle 235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6" name="Group 236"/>
            <p:cNvGrpSpPr>
              <a:grpSpLocks/>
            </p:cNvGrpSpPr>
            <p:nvPr/>
          </p:nvGrpSpPr>
          <p:grpSpPr bwMode="auto">
            <a:xfrm>
              <a:off x="7540" y="7907"/>
              <a:ext cx="1740" cy="1080"/>
              <a:chOff x="6808" y="691"/>
              <a:chExt cx="1740" cy="1080"/>
            </a:xfrm>
            <a:grpFill/>
          </p:grpSpPr>
          <p:sp>
            <p:nvSpPr>
              <p:cNvPr id="205" name="AutoShape 237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6" name="AutoShape 238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7" name="AutoShape 239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8" name="Rectangle 240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9" name="Rectangle 241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7" name="Group 242"/>
            <p:cNvGrpSpPr>
              <a:grpSpLocks/>
            </p:cNvGrpSpPr>
            <p:nvPr/>
          </p:nvGrpSpPr>
          <p:grpSpPr bwMode="auto">
            <a:xfrm>
              <a:off x="7540" y="8627"/>
              <a:ext cx="1740" cy="1080"/>
              <a:chOff x="6808" y="691"/>
              <a:chExt cx="1740" cy="1080"/>
            </a:xfrm>
            <a:grpFill/>
          </p:grpSpPr>
          <p:sp>
            <p:nvSpPr>
              <p:cNvPr id="200" name="AutoShape 243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1" name="AutoShape 244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2" name="AutoShape 245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3" name="Rectangle 246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4" name="Rectangle 247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8" name="Group 248"/>
            <p:cNvGrpSpPr>
              <a:grpSpLocks/>
            </p:cNvGrpSpPr>
            <p:nvPr/>
          </p:nvGrpSpPr>
          <p:grpSpPr bwMode="auto">
            <a:xfrm>
              <a:off x="7544" y="9354"/>
              <a:ext cx="1740" cy="1080"/>
              <a:chOff x="6808" y="691"/>
              <a:chExt cx="1740" cy="1080"/>
            </a:xfrm>
            <a:grpFill/>
          </p:grpSpPr>
          <p:sp>
            <p:nvSpPr>
              <p:cNvPr id="195" name="AutoShape 249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6" name="AutoShape 250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7" name="AutoShape 251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8" name="Rectangle 252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9" name="Rectangle 253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9" name="Group 254"/>
            <p:cNvGrpSpPr>
              <a:grpSpLocks/>
            </p:cNvGrpSpPr>
            <p:nvPr/>
          </p:nvGrpSpPr>
          <p:grpSpPr bwMode="auto">
            <a:xfrm>
              <a:off x="7558" y="10090"/>
              <a:ext cx="1740" cy="1080"/>
              <a:chOff x="6808" y="691"/>
              <a:chExt cx="1740" cy="1080"/>
            </a:xfrm>
            <a:grpFill/>
          </p:grpSpPr>
          <p:sp>
            <p:nvSpPr>
              <p:cNvPr id="190" name="AutoShape 255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1" name="AutoShape 256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2" name="AutoShape 257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3" name="Rectangle 258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4" name="Rectangle 259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</p:grpSp>
      <p:pic>
        <p:nvPicPr>
          <p:cNvPr id="268" name="Picture 7" descr="http://www.heathersanimations.com/xmas12/xmas214.gi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12" y="5883581"/>
            <a:ext cx="790575" cy="862330"/>
          </a:xfrm>
          <a:prstGeom prst="rect">
            <a:avLst/>
          </a:prstGeom>
          <a:noFill/>
          <a:extLst/>
        </p:spPr>
      </p:pic>
      <p:sp>
        <p:nvSpPr>
          <p:cNvPr id="273" name="Akciógomb: Tovább vagy Következő 272">
            <a:hlinkClick r:id="" action="ppaction://hlinkshowjump?jump=nextslide" highlightClick="1"/>
          </p:cNvPr>
          <p:cNvSpPr/>
          <p:nvPr/>
        </p:nvSpPr>
        <p:spPr>
          <a:xfrm>
            <a:off x="8193232" y="6116715"/>
            <a:ext cx="328796" cy="394537"/>
          </a:xfrm>
          <a:prstGeom prst="actionButtonForwardNex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98" name="Picture 20" descr="Animated Santa coming down the chimney. 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0486" y="5825428"/>
            <a:ext cx="752475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9" name="Akciógomb: Tovább vagy Következő 98">
            <a:hlinkClick r:id="" action="ppaction://hlinkshowjump?jump=nextslide" highlightClick="1"/>
          </p:cNvPr>
          <p:cNvSpPr/>
          <p:nvPr/>
        </p:nvSpPr>
        <p:spPr>
          <a:xfrm>
            <a:off x="8128448" y="5825428"/>
            <a:ext cx="1042416" cy="1042416"/>
          </a:xfrm>
          <a:prstGeom prst="actionButtonForwardNex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02" name="Picture 41" descr="http://www.heathersanimations.com/xmas16/xmas16106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710" y="429882"/>
            <a:ext cx="3459697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" name="Picture 41" descr="http://www.heathersanimations.com/xmas16/xmas16106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2866" y="413169"/>
            <a:ext cx="3526790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" name="Picture 16" descr="http://www.heathersanimations.com/xmas15/xmas159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12" y="145647"/>
            <a:ext cx="762000" cy="1971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" name="Picture 10" descr="http://www.heathersanimations.com/xmas5/xmas1481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1471" y="419798"/>
            <a:ext cx="762000" cy="219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Lekerekített téglalap 1"/>
          <p:cNvSpPr/>
          <p:nvPr/>
        </p:nvSpPr>
        <p:spPr>
          <a:xfrm>
            <a:off x="1279230" y="950495"/>
            <a:ext cx="1971921" cy="1902290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08" name="Kép 107" descr="Royalty Free RF Clip Art Illustration Of A Cartoon Santa Reading A Boys Long Christmas List by Ron Leishman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816" y="1178712"/>
            <a:ext cx="1428750" cy="14001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églalap 2"/>
          <p:cNvSpPr/>
          <p:nvPr/>
        </p:nvSpPr>
        <p:spPr>
          <a:xfrm>
            <a:off x="1377219" y="2421790"/>
            <a:ext cx="1775943" cy="2180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" name="Tekercs vízszintesen 3"/>
          <p:cNvSpPr/>
          <p:nvPr/>
        </p:nvSpPr>
        <p:spPr>
          <a:xfrm>
            <a:off x="805718" y="2405957"/>
            <a:ext cx="2902185" cy="716216"/>
          </a:xfrm>
          <a:prstGeom prst="horizontalScroll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reading.</a:t>
            </a:r>
          </a:p>
        </p:txBody>
      </p:sp>
      <p:sp>
        <p:nvSpPr>
          <p:cNvPr id="5" name="Lekerekített téglalap 4"/>
          <p:cNvSpPr/>
          <p:nvPr/>
        </p:nvSpPr>
        <p:spPr>
          <a:xfrm>
            <a:off x="1279231" y="3606175"/>
            <a:ext cx="1971920" cy="1977415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12" name="Kép 111" descr="Clipart Illustration Of An Energetic Santa Claus Running Through A Retail Store With A Shopping Cart Full Of Toys For Christmas Gifts by Ron Leishman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816" y="3870547"/>
            <a:ext cx="1428750" cy="116205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églalap 5"/>
          <p:cNvSpPr/>
          <p:nvPr/>
        </p:nvSpPr>
        <p:spPr>
          <a:xfrm>
            <a:off x="1489215" y="4873197"/>
            <a:ext cx="163448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Tekercs vízszintesen 6"/>
          <p:cNvSpPr/>
          <p:nvPr/>
        </p:nvSpPr>
        <p:spPr>
          <a:xfrm>
            <a:off x="856211" y="4934697"/>
            <a:ext cx="2851691" cy="1033272"/>
          </a:xfrm>
          <a:prstGeom prst="horizontalScroll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buying toys.</a:t>
            </a:r>
          </a:p>
        </p:txBody>
      </p:sp>
      <p:sp>
        <p:nvSpPr>
          <p:cNvPr id="8" name="Téglalap 7"/>
          <p:cNvSpPr/>
          <p:nvPr/>
        </p:nvSpPr>
        <p:spPr>
          <a:xfrm>
            <a:off x="5135117" y="1099737"/>
            <a:ext cx="3070366" cy="45720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flying a plane.</a:t>
            </a:r>
          </a:p>
        </p:txBody>
      </p:sp>
      <p:sp>
        <p:nvSpPr>
          <p:cNvPr id="116" name="Téglalap 115"/>
          <p:cNvSpPr/>
          <p:nvPr/>
        </p:nvSpPr>
        <p:spPr>
          <a:xfrm>
            <a:off x="5122866" y="1976871"/>
            <a:ext cx="3070366" cy="45720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buying toys.</a:t>
            </a:r>
          </a:p>
        </p:txBody>
      </p:sp>
      <p:sp>
        <p:nvSpPr>
          <p:cNvPr id="117" name="Téglalap 116"/>
          <p:cNvSpPr/>
          <p:nvPr/>
        </p:nvSpPr>
        <p:spPr>
          <a:xfrm>
            <a:off x="5135117" y="2852785"/>
            <a:ext cx="3139777" cy="45720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pulling his toy sack </a:t>
            </a:r>
          </a:p>
        </p:txBody>
      </p:sp>
      <p:sp>
        <p:nvSpPr>
          <p:cNvPr id="118" name="Téglalap 117"/>
          <p:cNvSpPr/>
          <p:nvPr/>
        </p:nvSpPr>
        <p:spPr>
          <a:xfrm>
            <a:off x="5211130" y="3692806"/>
            <a:ext cx="3070366" cy="45720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painting a toy.</a:t>
            </a:r>
          </a:p>
        </p:txBody>
      </p:sp>
      <p:sp>
        <p:nvSpPr>
          <p:cNvPr id="119" name="Téglalap 118"/>
          <p:cNvSpPr/>
          <p:nvPr/>
        </p:nvSpPr>
        <p:spPr>
          <a:xfrm>
            <a:off x="5204528" y="4462762"/>
            <a:ext cx="3070366" cy="45720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reading.</a:t>
            </a:r>
          </a:p>
        </p:txBody>
      </p:sp>
      <p:sp>
        <p:nvSpPr>
          <p:cNvPr id="120" name="Téglalap 119"/>
          <p:cNvSpPr/>
          <p:nvPr/>
        </p:nvSpPr>
        <p:spPr>
          <a:xfrm>
            <a:off x="5204528" y="5254540"/>
            <a:ext cx="3070366" cy="45720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carrying a present</a:t>
            </a:r>
          </a:p>
        </p:txBody>
      </p:sp>
      <p:sp>
        <p:nvSpPr>
          <p:cNvPr id="111" name="Hétágú csillag 110"/>
          <p:cNvSpPr/>
          <p:nvPr/>
        </p:nvSpPr>
        <p:spPr>
          <a:xfrm>
            <a:off x="1115281" y="849800"/>
            <a:ext cx="523875" cy="561975"/>
          </a:xfrm>
          <a:prstGeom prst="star7">
            <a:avLst/>
          </a:prstGeom>
          <a:solidFill>
            <a:srgbClr val="FFFF0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hu-HU" dirty="0">
                <a:latin typeface="Comic Sans MS" pitchFamily="66" charset="0"/>
              </a:rPr>
              <a:t>3</a:t>
            </a:r>
          </a:p>
        </p:txBody>
      </p:sp>
      <p:sp>
        <p:nvSpPr>
          <p:cNvPr id="113" name="Hétágú csillag 112"/>
          <p:cNvSpPr/>
          <p:nvPr/>
        </p:nvSpPr>
        <p:spPr>
          <a:xfrm>
            <a:off x="1115280" y="3411818"/>
            <a:ext cx="523875" cy="561975"/>
          </a:xfrm>
          <a:prstGeom prst="star7">
            <a:avLst/>
          </a:prstGeom>
          <a:solidFill>
            <a:srgbClr val="FFFF0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hu-HU" dirty="0">
                <a:latin typeface="Comic Sans MS" pitchFamily="66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317093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8"/>
                  </p:tgtEl>
                </p:cond>
              </p:nextCondLst>
            </p:seq>
          </p:childTnLst>
        </p:cTn>
      </p:par>
    </p:tnLst>
    <p:bldLst>
      <p:bldP spid="8" grpId="0" animBg="1"/>
      <p:bldP spid="117" grpId="0" animBg="1"/>
      <p:bldP spid="1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Téglalap 260"/>
          <p:cNvSpPr/>
          <p:nvPr/>
        </p:nvSpPr>
        <p:spPr>
          <a:xfrm>
            <a:off x="4623684" y="435578"/>
            <a:ext cx="4016515" cy="6114456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60" name="Téglalap 259"/>
          <p:cNvSpPr/>
          <p:nvPr/>
        </p:nvSpPr>
        <p:spPr>
          <a:xfrm>
            <a:off x="489500" y="429882"/>
            <a:ext cx="4016515" cy="6114456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grpSp>
        <p:nvGrpSpPr>
          <p:cNvPr id="175" name="Group 175"/>
          <p:cNvGrpSpPr>
            <a:grpSpLocks/>
          </p:cNvGrpSpPr>
          <p:nvPr/>
        </p:nvGrpSpPr>
        <p:grpSpPr bwMode="auto">
          <a:xfrm>
            <a:off x="3974407" y="188640"/>
            <a:ext cx="1143000" cy="6557271"/>
            <a:chOff x="7498" y="691"/>
            <a:chExt cx="1800" cy="10479"/>
          </a:xfrm>
          <a:solidFill>
            <a:schemeClr val="bg1"/>
          </a:solidFill>
        </p:grpSpPr>
        <p:grpSp>
          <p:nvGrpSpPr>
            <p:cNvPr id="176" name="Group 176"/>
            <p:cNvGrpSpPr>
              <a:grpSpLocks/>
            </p:cNvGrpSpPr>
            <p:nvPr/>
          </p:nvGrpSpPr>
          <p:grpSpPr bwMode="auto">
            <a:xfrm>
              <a:off x="7498" y="691"/>
              <a:ext cx="1740" cy="1080"/>
              <a:chOff x="6808" y="691"/>
              <a:chExt cx="1740" cy="1080"/>
            </a:xfrm>
            <a:grpFill/>
          </p:grpSpPr>
          <p:sp>
            <p:nvSpPr>
              <p:cNvPr id="255" name="AutoShape 177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6" name="AutoShape 178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7" name="AutoShape 179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8" name="Rectangle 180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9" name="Rectangle 181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77" name="Group 182"/>
            <p:cNvGrpSpPr>
              <a:grpSpLocks/>
            </p:cNvGrpSpPr>
            <p:nvPr/>
          </p:nvGrpSpPr>
          <p:grpSpPr bwMode="auto">
            <a:xfrm>
              <a:off x="7498" y="1411"/>
              <a:ext cx="1740" cy="1080"/>
              <a:chOff x="6808" y="691"/>
              <a:chExt cx="1740" cy="1080"/>
            </a:xfrm>
            <a:grpFill/>
          </p:grpSpPr>
          <p:sp>
            <p:nvSpPr>
              <p:cNvPr id="250" name="AutoShape 183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1" name="AutoShape 184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2" name="AutoShape 185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3" name="Rectangle 186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4" name="Rectangle 187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78" name="Group 188"/>
            <p:cNvGrpSpPr>
              <a:grpSpLocks/>
            </p:cNvGrpSpPr>
            <p:nvPr/>
          </p:nvGrpSpPr>
          <p:grpSpPr bwMode="auto">
            <a:xfrm>
              <a:off x="7512" y="2147"/>
              <a:ext cx="1740" cy="1080"/>
              <a:chOff x="6808" y="691"/>
              <a:chExt cx="1740" cy="1080"/>
            </a:xfrm>
            <a:grpFill/>
          </p:grpSpPr>
          <p:sp>
            <p:nvSpPr>
              <p:cNvPr id="245" name="AutoShape 189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6" name="AutoShape 190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7" name="AutoShape 191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8" name="Rectangle 192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9" name="Rectangle 193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79" name="Group 194"/>
            <p:cNvGrpSpPr>
              <a:grpSpLocks/>
            </p:cNvGrpSpPr>
            <p:nvPr/>
          </p:nvGrpSpPr>
          <p:grpSpPr bwMode="auto">
            <a:xfrm>
              <a:off x="7512" y="2867"/>
              <a:ext cx="1740" cy="1080"/>
              <a:chOff x="6808" y="691"/>
              <a:chExt cx="1740" cy="1080"/>
            </a:xfrm>
            <a:grpFill/>
          </p:grpSpPr>
          <p:sp>
            <p:nvSpPr>
              <p:cNvPr id="240" name="AutoShape 195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1" name="AutoShape 196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2" name="AutoShape 197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3" name="Rectangle 198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4" name="Rectangle 199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0" name="Group 200"/>
            <p:cNvGrpSpPr>
              <a:grpSpLocks/>
            </p:cNvGrpSpPr>
            <p:nvPr/>
          </p:nvGrpSpPr>
          <p:grpSpPr bwMode="auto">
            <a:xfrm>
              <a:off x="7498" y="3578"/>
              <a:ext cx="1740" cy="1080"/>
              <a:chOff x="6808" y="691"/>
              <a:chExt cx="1740" cy="1080"/>
            </a:xfrm>
            <a:grpFill/>
          </p:grpSpPr>
          <p:sp>
            <p:nvSpPr>
              <p:cNvPr id="235" name="AutoShape 201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6" name="AutoShape 202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7" name="AutoShape 203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8" name="Rectangle 204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9" name="Rectangle 205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1" name="Group 206"/>
            <p:cNvGrpSpPr>
              <a:grpSpLocks/>
            </p:cNvGrpSpPr>
            <p:nvPr/>
          </p:nvGrpSpPr>
          <p:grpSpPr bwMode="auto">
            <a:xfrm>
              <a:off x="7498" y="4298"/>
              <a:ext cx="1740" cy="1080"/>
              <a:chOff x="6808" y="691"/>
              <a:chExt cx="1740" cy="1080"/>
            </a:xfrm>
            <a:grpFill/>
          </p:grpSpPr>
          <p:sp>
            <p:nvSpPr>
              <p:cNvPr id="230" name="AutoShape 207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1" name="AutoShape 208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2" name="AutoShape 209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3" name="Rectangle 210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4" name="Rectangle 211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2" name="Group 212"/>
            <p:cNvGrpSpPr>
              <a:grpSpLocks/>
            </p:cNvGrpSpPr>
            <p:nvPr/>
          </p:nvGrpSpPr>
          <p:grpSpPr bwMode="auto">
            <a:xfrm>
              <a:off x="7512" y="5034"/>
              <a:ext cx="1740" cy="1080"/>
              <a:chOff x="6808" y="691"/>
              <a:chExt cx="1740" cy="1080"/>
            </a:xfrm>
            <a:grpFill/>
          </p:grpSpPr>
          <p:sp>
            <p:nvSpPr>
              <p:cNvPr id="225" name="AutoShape 213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6" name="AutoShape 214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7" name="AutoShape 215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8" name="Rectangle 216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9" name="Rectangle 217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3" name="Group 218"/>
            <p:cNvGrpSpPr>
              <a:grpSpLocks/>
            </p:cNvGrpSpPr>
            <p:nvPr/>
          </p:nvGrpSpPr>
          <p:grpSpPr bwMode="auto">
            <a:xfrm>
              <a:off x="7512" y="5754"/>
              <a:ext cx="1740" cy="1080"/>
              <a:chOff x="6808" y="691"/>
              <a:chExt cx="1740" cy="1080"/>
            </a:xfrm>
            <a:grpFill/>
          </p:grpSpPr>
          <p:sp>
            <p:nvSpPr>
              <p:cNvPr id="220" name="AutoShape 219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1" name="AutoShape 220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2" name="AutoShape 221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3" name="Rectangle 222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4" name="Rectangle 223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4" name="Group 224"/>
            <p:cNvGrpSpPr>
              <a:grpSpLocks/>
            </p:cNvGrpSpPr>
            <p:nvPr/>
          </p:nvGrpSpPr>
          <p:grpSpPr bwMode="auto">
            <a:xfrm>
              <a:off x="7526" y="6451"/>
              <a:ext cx="1740" cy="1080"/>
              <a:chOff x="6808" y="691"/>
              <a:chExt cx="1740" cy="1080"/>
            </a:xfrm>
            <a:grpFill/>
          </p:grpSpPr>
          <p:sp>
            <p:nvSpPr>
              <p:cNvPr id="215" name="AutoShape 225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6" name="AutoShape 226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7" name="AutoShape 227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8" name="Rectangle 228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9" name="Rectangle 229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5" name="Group 230"/>
            <p:cNvGrpSpPr>
              <a:grpSpLocks/>
            </p:cNvGrpSpPr>
            <p:nvPr/>
          </p:nvGrpSpPr>
          <p:grpSpPr bwMode="auto">
            <a:xfrm>
              <a:off x="7526" y="7171"/>
              <a:ext cx="1740" cy="1080"/>
              <a:chOff x="6808" y="691"/>
              <a:chExt cx="1740" cy="1080"/>
            </a:xfrm>
            <a:grpFill/>
          </p:grpSpPr>
          <p:sp>
            <p:nvSpPr>
              <p:cNvPr id="210" name="AutoShape 231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1" name="AutoShape 232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2" name="AutoShape 233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3" name="Rectangle 234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4" name="Rectangle 235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6" name="Group 236"/>
            <p:cNvGrpSpPr>
              <a:grpSpLocks/>
            </p:cNvGrpSpPr>
            <p:nvPr/>
          </p:nvGrpSpPr>
          <p:grpSpPr bwMode="auto">
            <a:xfrm>
              <a:off x="7540" y="7907"/>
              <a:ext cx="1740" cy="1080"/>
              <a:chOff x="6808" y="691"/>
              <a:chExt cx="1740" cy="1080"/>
            </a:xfrm>
            <a:grpFill/>
          </p:grpSpPr>
          <p:sp>
            <p:nvSpPr>
              <p:cNvPr id="205" name="AutoShape 237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6" name="AutoShape 238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7" name="AutoShape 239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8" name="Rectangle 240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9" name="Rectangle 241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7" name="Group 242"/>
            <p:cNvGrpSpPr>
              <a:grpSpLocks/>
            </p:cNvGrpSpPr>
            <p:nvPr/>
          </p:nvGrpSpPr>
          <p:grpSpPr bwMode="auto">
            <a:xfrm>
              <a:off x="7540" y="8627"/>
              <a:ext cx="1740" cy="1080"/>
              <a:chOff x="6808" y="691"/>
              <a:chExt cx="1740" cy="1080"/>
            </a:xfrm>
            <a:grpFill/>
          </p:grpSpPr>
          <p:sp>
            <p:nvSpPr>
              <p:cNvPr id="200" name="AutoShape 243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1" name="AutoShape 244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2" name="AutoShape 245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3" name="Rectangle 246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4" name="Rectangle 247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8" name="Group 248"/>
            <p:cNvGrpSpPr>
              <a:grpSpLocks/>
            </p:cNvGrpSpPr>
            <p:nvPr/>
          </p:nvGrpSpPr>
          <p:grpSpPr bwMode="auto">
            <a:xfrm>
              <a:off x="7544" y="9354"/>
              <a:ext cx="1740" cy="1080"/>
              <a:chOff x="6808" y="691"/>
              <a:chExt cx="1740" cy="1080"/>
            </a:xfrm>
            <a:grpFill/>
          </p:grpSpPr>
          <p:sp>
            <p:nvSpPr>
              <p:cNvPr id="195" name="AutoShape 249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6" name="AutoShape 250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7" name="AutoShape 251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8" name="Rectangle 252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9" name="Rectangle 253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9" name="Group 254"/>
            <p:cNvGrpSpPr>
              <a:grpSpLocks/>
            </p:cNvGrpSpPr>
            <p:nvPr/>
          </p:nvGrpSpPr>
          <p:grpSpPr bwMode="auto">
            <a:xfrm>
              <a:off x="7558" y="10090"/>
              <a:ext cx="1740" cy="1080"/>
              <a:chOff x="6808" y="691"/>
              <a:chExt cx="1740" cy="1080"/>
            </a:xfrm>
            <a:grpFill/>
          </p:grpSpPr>
          <p:sp>
            <p:nvSpPr>
              <p:cNvPr id="190" name="AutoShape 255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1" name="AutoShape 256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2" name="AutoShape 257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3" name="Rectangle 258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4" name="Rectangle 259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</p:grpSp>
      <p:pic>
        <p:nvPicPr>
          <p:cNvPr id="98" name="Picture 20" descr="Animated Santa coming down the chimney. 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0486" y="5825428"/>
            <a:ext cx="752475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0" name="Akciógomb: Tovább vagy Következő 99">
            <a:hlinkClick r:id="" action="ppaction://hlinkshowjump?jump=nextslide" highlightClick="1"/>
          </p:cNvPr>
          <p:cNvSpPr/>
          <p:nvPr/>
        </p:nvSpPr>
        <p:spPr>
          <a:xfrm>
            <a:off x="8128448" y="5825428"/>
            <a:ext cx="1042416" cy="1042416"/>
          </a:xfrm>
          <a:prstGeom prst="actionButtonForwardNex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91" name="Picture 43" descr="http://www.heathersanimations.com/xmas16/xmas1610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500" y="429882"/>
            <a:ext cx="3476625" cy="48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" name="Picture 43" descr="http://www.heathersanimations.com/xmas16/xmas1610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1161" y="429881"/>
            <a:ext cx="3476625" cy="48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Lekerekített téglalap 1"/>
          <p:cNvSpPr/>
          <p:nvPr/>
        </p:nvSpPr>
        <p:spPr>
          <a:xfrm>
            <a:off x="1513437" y="1010124"/>
            <a:ext cx="1732120" cy="1335643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94" name="Kép 93" descr="Clipart Illustration Of Santa Claus Pulling A Toy Sack Frozen Solid With Icicles Hanging From His Hat And Hand by Ron Leishman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122" y="1093917"/>
            <a:ext cx="1428750" cy="10858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églalap 2"/>
          <p:cNvSpPr/>
          <p:nvPr/>
        </p:nvSpPr>
        <p:spPr>
          <a:xfrm>
            <a:off x="1623413" y="1977199"/>
            <a:ext cx="1512168" cy="2608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" name="Tekercs vízszintesen 3"/>
          <p:cNvSpPr/>
          <p:nvPr/>
        </p:nvSpPr>
        <p:spPr>
          <a:xfrm>
            <a:off x="717230" y="1934536"/>
            <a:ext cx="3163789" cy="728911"/>
          </a:xfrm>
          <a:prstGeom prst="horizontalScroll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pulling a toy sack</a:t>
            </a:r>
            <a:r>
              <a:rPr lang="hu-HU" dirty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5" name="Téglalap 4"/>
          <p:cNvSpPr/>
          <p:nvPr/>
        </p:nvSpPr>
        <p:spPr>
          <a:xfrm>
            <a:off x="5181692" y="1124397"/>
            <a:ext cx="3395562" cy="526681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screaming.</a:t>
            </a:r>
          </a:p>
        </p:txBody>
      </p:sp>
      <p:sp>
        <p:nvSpPr>
          <p:cNvPr id="105" name="Téglalap 104"/>
          <p:cNvSpPr/>
          <p:nvPr/>
        </p:nvSpPr>
        <p:spPr>
          <a:xfrm>
            <a:off x="5181692" y="1915094"/>
            <a:ext cx="3395562" cy="526681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reading</a:t>
            </a:r>
          </a:p>
        </p:txBody>
      </p:sp>
      <p:sp>
        <p:nvSpPr>
          <p:cNvPr id="106" name="Téglalap 105"/>
          <p:cNvSpPr/>
          <p:nvPr/>
        </p:nvSpPr>
        <p:spPr>
          <a:xfrm>
            <a:off x="5181692" y="2706697"/>
            <a:ext cx="3395562" cy="526681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ringing a charity bell</a:t>
            </a:r>
          </a:p>
        </p:txBody>
      </p:sp>
      <p:sp>
        <p:nvSpPr>
          <p:cNvPr id="107" name="Téglalap 106"/>
          <p:cNvSpPr/>
          <p:nvPr/>
        </p:nvSpPr>
        <p:spPr>
          <a:xfrm>
            <a:off x="5181692" y="3481340"/>
            <a:ext cx="3395562" cy="526681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pulling a toy sack.</a:t>
            </a:r>
          </a:p>
        </p:txBody>
      </p:sp>
      <p:sp>
        <p:nvSpPr>
          <p:cNvPr id="108" name="Téglalap 107"/>
          <p:cNvSpPr/>
          <p:nvPr/>
        </p:nvSpPr>
        <p:spPr>
          <a:xfrm>
            <a:off x="5181692" y="4273515"/>
            <a:ext cx="3395562" cy="526681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carrying a present.</a:t>
            </a:r>
          </a:p>
        </p:txBody>
      </p:sp>
      <p:sp>
        <p:nvSpPr>
          <p:cNvPr id="109" name="Téglalap 108"/>
          <p:cNvSpPr/>
          <p:nvPr/>
        </p:nvSpPr>
        <p:spPr>
          <a:xfrm>
            <a:off x="5181692" y="5008890"/>
            <a:ext cx="3395562" cy="526681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ice skating.</a:t>
            </a:r>
          </a:p>
        </p:txBody>
      </p:sp>
      <p:sp>
        <p:nvSpPr>
          <p:cNvPr id="7" name="Lekerekített téglalap 6"/>
          <p:cNvSpPr/>
          <p:nvPr/>
        </p:nvSpPr>
        <p:spPr>
          <a:xfrm>
            <a:off x="1489667" y="3338490"/>
            <a:ext cx="1732120" cy="1719369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13" name="Kép 112" descr="Clipart Illustration Of Santa Claus Screaming In Shock While Reading A Long Wish List From A Child by Holger Bogen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352" y="3434673"/>
            <a:ext cx="1400175" cy="142875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églalap 7"/>
          <p:cNvSpPr/>
          <p:nvPr/>
        </p:nvSpPr>
        <p:spPr>
          <a:xfrm>
            <a:off x="2746792" y="3521858"/>
            <a:ext cx="336199" cy="145049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2" name="Tekercs vízszintesen 111"/>
          <p:cNvSpPr/>
          <p:nvPr/>
        </p:nvSpPr>
        <p:spPr>
          <a:xfrm>
            <a:off x="717229" y="4806660"/>
            <a:ext cx="3163789" cy="728911"/>
          </a:xfrm>
          <a:prstGeom prst="horizontalScroll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screaming.</a:t>
            </a:r>
          </a:p>
        </p:txBody>
      </p:sp>
      <p:sp>
        <p:nvSpPr>
          <p:cNvPr id="114" name="Hétágú csillag 113"/>
          <p:cNvSpPr/>
          <p:nvPr/>
        </p:nvSpPr>
        <p:spPr>
          <a:xfrm>
            <a:off x="1251499" y="915657"/>
            <a:ext cx="523875" cy="561975"/>
          </a:xfrm>
          <a:prstGeom prst="star7">
            <a:avLst/>
          </a:prstGeom>
          <a:solidFill>
            <a:srgbClr val="FFFF0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hu-HU" dirty="0">
                <a:latin typeface="Comic Sans MS" pitchFamily="66" charset="0"/>
              </a:rPr>
              <a:t>5</a:t>
            </a:r>
          </a:p>
        </p:txBody>
      </p:sp>
      <p:sp>
        <p:nvSpPr>
          <p:cNvPr id="115" name="Hétágú csillag 114"/>
          <p:cNvSpPr/>
          <p:nvPr/>
        </p:nvSpPr>
        <p:spPr>
          <a:xfrm>
            <a:off x="1379414" y="3121547"/>
            <a:ext cx="523875" cy="561975"/>
          </a:xfrm>
          <a:prstGeom prst="star7">
            <a:avLst/>
          </a:prstGeom>
          <a:solidFill>
            <a:srgbClr val="FFFF0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hu-HU" dirty="0">
                <a:latin typeface="Comic Sans MS" pitchFamily="66" charset="0"/>
              </a:rPr>
              <a:t>6</a:t>
            </a:r>
          </a:p>
        </p:txBody>
      </p:sp>
      <p:pic>
        <p:nvPicPr>
          <p:cNvPr id="117" name="Picture 4" descr="http://www.heathersanimations.com/xmas3/x_a1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02" y="6144288"/>
            <a:ext cx="33147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8" name="Picture 4" descr="http://www.heathersanimations.com/xmas3/x_a1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1161" y="6144288"/>
            <a:ext cx="2987287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1" name="Picture 16" descr="http://www.heathersanimations.com/xmas15/xmas1590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12" y="210806"/>
            <a:ext cx="762000" cy="1971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1627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</p:childTnLst>
        </p:cTn>
      </p:par>
    </p:tnLst>
    <p:bldLst>
      <p:bldP spid="105" grpId="0" animBg="1"/>
      <p:bldP spid="106" grpId="0" animBg="1"/>
      <p:bldP spid="108" grpId="0" animBg="1"/>
      <p:bldP spid="10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Téglalap 260"/>
          <p:cNvSpPr/>
          <p:nvPr/>
        </p:nvSpPr>
        <p:spPr>
          <a:xfrm>
            <a:off x="4623684" y="396797"/>
            <a:ext cx="4016515" cy="6114456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60" name="Téglalap 259"/>
          <p:cNvSpPr/>
          <p:nvPr/>
        </p:nvSpPr>
        <p:spPr>
          <a:xfrm>
            <a:off x="489500" y="429882"/>
            <a:ext cx="4016515" cy="6114456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grpSp>
        <p:nvGrpSpPr>
          <p:cNvPr id="175" name="Group 175"/>
          <p:cNvGrpSpPr>
            <a:grpSpLocks/>
          </p:cNvGrpSpPr>
          <p:nvPr/>
        </p:nvGrpSpPr>
        <p:grpSpPr bwMode="auto">
          <a:xfrm>
            <a:off x="3974407" y="188640"/>
            <a:ext cx="1143000" cy="6557271"/>
            <a:chOff x="7498" y="691"/>
            <a:chExt cx="1800" cy="10479"/>
          </a:xfrm>
          <a:solidFill>
            <a:schemeClr val="bg1"/>
          </a:solidFill>
        </p:grpSpPr>
        <p:grpSp>
          <p:nvGrpSpPr>
            <p:cNvPr id="176" name="Group 176"/>
            <p:cNvGrpSpPr>
              <a:grpSpLocks/>
            </p:cNvGrpSpPr>
            <p:nvPr/>
          </p:nvGrpSpPr>
          <p:grpSpPr bwMode="auto">
            <a:xfrm>
              <a:off x="7498" y="691"/>
              <a:ext cx="1740" cy="1080"/>
              <a:chOff x="6808" y="691"/>
              <a:chExt cx="1740" cy="1080"/>
            </a:xfrm>
            <a:grpFill/>
          </p:grpSpPr>
          <p:sp>
            <p:nvSpPr>
              <p:cNvPr id="255" name="AutoShape 177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6" name="AutoShape 178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7" name="AutoShape 179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8" name="Rectangle 180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9" name="Rectangle 181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77" name="Group 182"/>
            <p:cNvGrpSpPr>
              <a:grpSpLocks/>
            </p:cNvGrpSpPr>
            <p:nvPr/>
          </p:nvGrpSpPr>
          <p:grpSpPr bwMode="auto">
            <a:xfrm>
              <a:off x="7498" y="1411"/>
              <a:ext cx="1740" cy="1080"/>
              <a:chOff x="6808" y="691"/>
              <a:chExt cx="1740" cy="1080"/>
            </a:xfrm>
            <a:grpFill/>
          </p:grpSpPr>
          <p:sp>
            <p:nvSpPr>
              <p:cNvPr id="250" name="AutoShape 183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1" name="AutoShape 184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2" name="AutoShape 185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3" name="Rectangle 186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4" name="Rectangle 187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78" name="Group 188"/>
            <p:cNvGrpSpPr>
              <a:grpSpLocks/>
            </p:cNvGrpSpPr>
            <p:nvPr/>
          </p:nvGrpSpPr>
          <p:grpSpPr bwMode="auto">
            <a:xfrm>
              <a:off x="7512" y="2147"/>
              <a:ext cx="1740" cy="1080"/>
              <a:chOff x="6808" y="691"/>
              <a:chExt cx="1740" cy="1080"/>
            </a:xfrm>
            <a:grpFill/>
          </p:grpSpPr>
          <p:sp>
            <p:nvSpPr>
              <p:cNvPr id="245" name="AutoShape 189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6" name="AutoShape 190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7" name="AutoShape 191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8" name="Rectangle 192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9" name="Rectangle 193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79" name="Group 194"/>
            <p:cNvGrpSpPr>
              <a:grpSpLocks/>
            </p:cNvGrpSpPr>
            <p:nvPr/>
          </p:nvGrpSpPr>
          <p:grpSpPr bwMode="auto">
            <a:xfrm>
              <a:off x="7512" y="2867"/>
              <a:ext cx="1740" cy="1080"/>
              <a:chOff x="6808" y="691"/>
              <a:chExt cx="1740" cy="1080"/>
            </a:xfrm>
            <a:grpFill/>
          </p:grpSpPr>
          <p:sp>
            <p:nvSpPr>
              <p:cNvPr id="240" name="AutoShape 195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1" name="AutoShape 196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2" name="AutoShape 197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3" name="Rectangle 198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4" name="Rectangle 199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0" name="Group 200"/>
            <p:cNvGrpSpPr>
              <a:grpSpLocks/>
            </p:cNvGrpSpPr>
            <p:nvPr/>
          </p:nvGrpSpPr>
          <p:grpSpPr bwMode="auto">
            <a:xfrm>
              <a:off x="7498" y="3578"/>
              <a:ext cx="1740" cy="1080"/>
              <a:chOff x="6808" y="691"/>
              <a:chExt cx="1740" cy="1080"/>
            </a:xfrm>
            <a:grpFill/>
          </p:grpSpPr>
          <p:sp>
            <p:nvSpPr>
              <p:cNvPr id="235" name="AutoShape 201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6" name="AutoShape 202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7" name="AutoShape 203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8" name="Rectangle 204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9" name="Rectangle 205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1" name="Group 206"/>
            <p:cNvGrpSpPr>
              <a:grpSpLocks/>
            </p:cNvGrpSpPr>
            <p:nvPr/>
          </p:nvGrpSpPr>
          <p:grpSpPr bwMode="auto">
            <a:xfrm>
              <a:off x="7498" y="4298"/>
              <a:ext cx="1740" cy="1080"/>
              <a:chOff x="6808" y="691"/>
              <a:chExt cx="1740" cy="1080"/>
            </a:xfrm>
            <a:grpFill/>
          </p:grpSpPr>
          <p:sp>
            <p:nvSpPr>
              <p:cNvPr id="230" name="AutoShape 207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1" name="AutoShape 208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2" name="AutoShape 209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3" name="Rectangle 210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4" name="Rectangle 211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2" name="Group 212"/>
            <p:cNvGrpSpPr>
              <a:grpSpLocks/>
            </p:cNvGrpSpPr>
            <p:nvPr/>
          </p:nvGrpSpPr>
          <p:grpSpPr bwMode="auto">
            <a:xfrm>
              <a:off x="7512" y="5034"/>
              <a:ext cx="1740" cy="1080"/>
              <a:chOff x="6808" y="691"/>
              <a:chExt cx="1740" cy="1080"/>
            </a:xfrm>
            <a:grpFill/>
          </p:grpSpPr>
          <p:sp>
            <p:nvSpPr>
              <p:cNvPr id="225" name="AutoShape 213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6" name="AutoShape 214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7" name="AutoShape 215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8" name="Rectangle 216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9" name="Rectangle 217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3" name="Group 218"/>
            <p:cNvGrpSpPr>
              <a:grpSpLocks/>
            </p:cNvGrpSpPr>
            <p:nvPr/>
          </p:nvGrpSpPr>
          <p:grpSpPr bwMode="auto">
            <a:xfrm>
              <a:off x="7512" y="5754"/>
              <a:ext cx="1740" cy="1080"/>
              <a:chOff x="6808" y="691"/>
              <a:chExt cx="1740" cy="1080"/>
            </a:xfrm>
            <a:grpFill/>
          </p:grpSpPr>
          <p:sp>
            <p:nvSpPr>
              <p:cNvPr id="220" name="AutoShape 219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1" name="AutoShape 220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2" name="AutoShape 221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3" name="Rectangle 222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4" name="Rectangle 223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4" name="Group 224"/>
            <p:cNvGrpSpPr>
              <a:grpSpLocks/>
            </p:cNvGrpSpPr>
            <p:nvPr/>
          </p:nvGrpSpPr>
          <p:grpSpPr bwMode="auto">
            <a:xfrm>
              <a:off x="7526" y="6451"/>
              <a:ext cx="1740" cy="1080"/>
              <a:chOff x="6808" y="691"/>
              <a:chExt cx="1740" cy="1080"/>
            </a:xfrm>
            <a:grpFill/>
          </p:grpSpPr>
          <p:sp>
            <p:nvSpPr>
              <p:cNvPr id="215" name="AutoShape 225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6" name="AutoShape 226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7" name="AutoShape 227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8" name="Rectangle 228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9" name="Rectangle 229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5" name="Group 230"/>
            <p:cNvGrpSpPr>
              <a:grpSpLocks/>
            </p:cNvGrpSpPr>
            <p:nvPr/>
          </p:nvGrpSpPr>
          <p:grpSpPr bwMode="auto">
            <a:xfrm>
              <a:off x="7526" y="7171"/>
              <a:ext cx="1740" cy="1080"/>
              <a:chOff x="6808" y="691"/>
              <a:chExt cx="1740" cy="1080"/>
            </a:xfrm>
            <a:grpFill/>
          </p:grpSpPr>
          <p:sp>
            <p:nvSpPr>
              <p:cNvPr id="210" name="AutoShape 231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1" name="AutoShape 232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2" name="AutoShape 233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3" name="Rectangle 234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4" name="Rectangle 235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6" name="Group 236"/>
            <p:cNvGrpSpPr>
              <a:grpSpLocks/>
            </p:cNvGrpSpPr>
            <p:nvPr/>
          </p:nvGrpSpPr>
          <p:grpSpPr bwMode="auto">
            <a:xfrm>
              <a:off x="7540" y="7907"/>
              <a:ext cx="1740" cy="1080"/>
              <a:chOff x="6808" y="691"/>
              <a:chExt cx="1740" cy="1080"/>
            </a:xfrm>
            <a:grpFill/>
          </p:grpSpPr>
          <p:sp>
            <p:nvSpPr>
              <p:cNvPr id="205" name="AutoShape 237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6" name="AutoShape 238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7" name="AutoShape 239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8" name="Rectangle 240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9" name="Rectangle 241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7" name="Group 242"/>
            <p:cNvGrpSpPr>
              <a:grpSpLocks/>
            </p:cNvGrpSpPr>
            <p:nvPr/>
          </p:nvGrpSpPr>
          <p:grpSpPr bwMode="auto">
            <a:xfrm>
              <a:off x="7540" y="8627"/>
              <a:ext cx="1740" cy="1080"/>
              <a:chOff x="6808" y="691"/>
              <a:chExt cx="1740" cy="1080"/>
            </a:xfrm>
            <a:grpFill/>
          </p:grpSpPr>
          <p:sp>
            <p:nvSpPr>
              <p:cNvPr id="200" name="AutoShape 243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1" name="AutoShape 244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2" name="AutoShape 245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3" name="Rectangle 246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4" name="Rectangle 247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8" name="Group 248"/>
            <p:cNvGrpSpPr>
              <a:grpSpLocks/>
            </p:cNvGrpSpPr>
            <p:nvPr/>
          </p:nvGrpSpPr>
          <p:grpSpPr bwMode="auto">
            <a:xfrm>
              <a:off x="7544" y="9354"/>
              <a:ext cx="1740" cy="1080"/>
              <a:chOff x="6808" y="691"/>
              <a:chExt cx="1740" cy="1080"/>
            </a:xfrm>
            <a:grpFill/>
          </p:grpSpPr>
          <p:sp>
            <p:nvSpPr>
              <p:cNvPr id="195" name="AutoShape 249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6" name="AutoShape 250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7" name="AutoShape 251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8" name="Rectangle 252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9" name="Rectangle 253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9" name="Group 254"/>
            <p:cNvGrpSpPr>
              <a:grpSpLocks/>
            </p:cNvGrpSpPr>
            <p:nvPr/>
          </p:nvGrpSpPr>
          <p:grpSpPr bwMode="auto">
            <a:xfrm>
              <a:off x="7558" y="10090"/>
              <a:ext cx="1740" cy="1080"/>
              <a:chOff x="6808" y="691"/>
              <a:chExt cx="1740" cy="1080"/>
            </a:xfrm>
            <a:grpFill/>
          </p:grpSpPr>
          <p:sp>
            <p:nvSpPr>
              <p:cNvPr id="190" name="AutoShape 255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1" name="AutoShape 256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2" name="AutoShape 257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3" name="Rectangle 258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4" name="Rectangle 259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</p:grpSp>
      <p:pic>
        <p:nvPicPr>
          <p:cNvPr id="98" name="Picture 20" descr="Animated Santa coming down the chimney. 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0486" y="5825428"/>
            <a:ext cx="752475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0" name="Akciógomb: Tovább vagy Következő 99">
            <a:hlinkClick r:id="" action="ppaction://hlinkshowjump?jump=nextslide" highlightClick="1"/>
          </p:cNvPr>
          <p:cNvSpPr/>
          <p:nvPr/>
        </p:nvSpPr>
        <p:spPr>
          <a:xfrm>
            <a:off x="8128448" y="5825428"/>
            <a:ext cx="1042416" cy="1042416"/>
          </a:xfrm>
          <a:prstGeom prst="actionButtonForwardNex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93" name="Picture 45" descr="http://www.heathersanimations.com/xmas16/xmas1610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204" y="302479"/>
            <a:ext cx="3790950" cy="56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" name="Picture 45" descr="http://www.heathersanimations.com/xmas16/xmas1610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1288" y="358195"/>
            <a:ext cx="3790950" cy="56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Lekerekített téglalap 1"/>
          <p:cNvSpPr/>
          <p:nvPr/>
        </p:nvSpPr>
        <p:spPr>
          <a:xfrm>
            <a:off x="1445579" y="1093793"/>
            <a:ext cx="1800200" cy="1716754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96" name="Lekerekített téglalap 95"/>
          <p:cNvSpPr/>
          <p:nvPr/>
        </p:nvSpPr>
        <p:spPr>
          <a:xfrm>
            <a:off x="1283540" y="3596802"/>
            <a:ext cx="1974293" cy="1865683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97" name="Kép 96" descr="Clipart Illustration Of Santa Flapping His Arms To Try To Maintain His Balance So He Doesnt Fall While Ice Skating by Ron Leishman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304" y="1174285"/>
            <a:ext cx="1428750" cy="15811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kercs vízszintesen 2"/>
          <p:cNvSpPr/>
          <p:nvPr/>
        </p:nvSpPr>
        <p:spPr>
          <a:xfrm>
            <a:off x="683568" y="2436346"/>
            <a:ext cx="3168351" cy="685826"/>
          </a:xfrm>
          <a:prstGeom prst="horizontalScroll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ice skating.</a:t>
            </a:r>
          </a:p>
        </p:txBody>
      </p:sp>
      <p:pic>
        <p:nvPicPr>
          <p:cNvPr id="101" name="Kép 100" descr="Clipart Illustration Of Santa Claus Running To Deliver A Large Christmas Present Gift Wrapped In A Red Bow Ribbon And Yellow Paper With A White Snowflake Pattern by Ron Leishman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2591" y="3800720"/>
            <a:ext cx="1562100" cy="142875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églalap 3"/>
          <p:cNvSpPr/>
          <p:nvPr/>
        </p:nvSpPr>
        <p:spPr>
          <a:xfrm>
            <a:off x="2828953" y="3777957"/>
            <a:ext cx="271475" cy="14742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02" name="Tekercs vízszintesen 101"/>
          <p:cNvSpPr/>
          <p:nvPr/>
        </p:nvSpPr>
        <p:spPr>
          <a:xfrm>
            <a:off x="599465" y="5149614"/>
            <a:ext cx="3252454" cy="685826"/>
          </a:xfrm>
          <a:prstGeom prst="horizontalScroll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carrying a present.</a:t>
            </a:r>
          </a:p>
        </p:txBody>
      </p:sp>
      <p:sp>
        <p:nvSpPr>
          <p:cNvPr id="5" name="Téglalap 4"/>
          <p:cNvSpPr/>
          <p:nvPr/>
        </p:nvSpPr>
        <p:spPr>
          <a:xfrm>
            <a:off x="5220073" y="1018749"/>
            <a:ext cx="3316650" cy="563178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buying toys.</a:t>
            </a:r>
          </a:p>
        </p:txBody>
      </p:sp>
      <p:sp>
        <p:nvSpPr>
          <p:cNvPr id="104" name="Téglalap 103"/>
          <p:cNvSpPr/>
          <p:nvPr/>
        </p:nvSpPr>
        <p:spPr>
          <a:xfrm>
            <a:off x="5220073" y="1796826"/>
            <a:ext cx="3316650" cy="563178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carrying a present.</a:t>
            </a:r>
          </a:p>
        </p:txBody>
      </p:sp>
      <p:sp>
        <p:nvSpPr>
          <p:cNvPr id="105" name="Téglalap 104"/>
          <p:cNvSpPr/>
          <p:nvPr/>
        </p:nvSpPr>
        <p:spPr>
          <a:xfrm>
            <a:off x="5220073" y="2624698"/>
            <a:ext cx="3316650" cy="563178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flying a plane.</a:t>
            </a:r>
          </a:p>
        </p:txBody>
      </p:sp>
      <p:sp>
        <p:nvSpPr>
          <p:cNvPr id="106" name="Téglalap 105"/>
          <p:cNvSpPr/>
          <p:nvPr/>
        </p:nvSpPr>
        <p:spPr>
          <a:xfrm>
            <a:off x="5220073" y="3496368"/>
            <a:ext cx="3316650" cy="563178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pulling his sack.</a:t>
            </a:r>
          </a:p>
        </p:txBody>
      </p:sp>
      <p:sp>
        <p:nvSpPr>
          <p:cNvPr id="107" name="Téglalap 106"/>
          <p:cNvSpPr/>
          <p:nvPr/>
        </p:nvSpPr>
        <p:spPr>
          <a:xfrm>
            <a:off x="5220073" y="4326748"/>
            <a:ext cx="3316650" cy="563178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putting on his uniform.</a:t>
            </a:r>
          </a:p>
        </p:txBody>
      </p:sp>
      <p:sp>
        <p:nvSpPr>
          <p:cNvPr id="108" name="Téglalap 107"/>
          <p:cNvSpPr/>
          <p:nvPr/>
        </p:nvSpPr>
        <p:spPr>
          <a:xfrm>
            <a:off x="5237973" y="5162126"/>
            <a:ext cx="3316650" cy="563178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ice skating.</a:t>
            </a:r>
          </a:p>
        </p:txBody>
      </p:sp>
      <p:pic>
        <p:nvPicPr>
          <p:cNvPr id="109" name="Picture 8" descr="http://www.heathersanimations.com/xmas14/xmas141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500" y="6141848"/>
            <a:ext cx="571500" cy="40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0" name="Picture 8" descr="http://www.heathersanimations.com/xmas14/xmas141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9829" y="6134763"/>
            <a:ext cx="571500" cy="40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1" name="Picture 8" descr="http://www.heathersanimations.com/xmas14/xmas141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891" y="6141848"/>
            <a:ext cx="571500" cy="40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" name="Picture 8" descr="http://www.heathersanimations.com/xmas14/xmas141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6333" y="6134763"/>
            <a:ext cx="571500" cy="40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3" name="Picture 8" descr="http://www.heathersanimations.com/xmas14/xmas141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5082" y="6127310"/>
            <a:ext cx="571500" cy="40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4" name="Picture 8" descr="http://www.heathersanimations.com/xmas14/xmas141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5148" y="6101678"/>
            <a:ext cx="571500" cy="40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" name="Picture 8" descr="http://www.heathersanimations.com/xmas14/xmas141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5429" y="6110787"/>
            <a:ext cx="571500" cy="40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" name="Picture 8" descr="http://www.heathersanimations.com/xmas14/xmas141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8981" y="6108603"/>
            <a:ext cx="571500" cy="40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7" name="Picture 8" descr="http://www.heathersanimations.com/xmas14/xmas141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948" y="6110786"/>
            <a:ext cx="571500" cy="40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8" name="Picture 16" descr="http://www.heathersanimations.com/xmas15/xmas1590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00" y="71212"/>
            <a:ext cx="762000" cy="1971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0" name="Hétágú csillag 119"/>
          <p:cNvSpPr/>
          <p:nvPr/>
        </p:nvSpPr>
        <p:spPr>
          <a:xfrm>
            <a:off x="1379414" y="3121547"/>
            <a:ext cx="523875" cy="561975"/>
          </a:xfrm>
          <a:prstGeom prst="star7">
            <a:avLst/>
          </a:prstGeom>
          <a:solidFill>
            <a:srgbClr val="FFFF0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hu-HU" dirty="0">
                <a:latin typeface="Comic Sans MS" pitchFamily="66" charset="0"/>
              </a:rPr>
              <a:t>8</a:t>
            </a:r>
          </a:p>
        </p:txBody>
      </p:sp>
      <p:sp>
        <p:nvSpPr>
          <p:cNvPr id="121" name="Hétágú csillag 120"/>
          <p:cNvSpPr/>
          <p:nvPr/>
        </p:nvSpPr>
        <p:spPr>
          <a:xfrm>
            <a:off x="1283540" y="902576"/>
            <a:ext cx="523875" cy="561975"/>
          </a:xfrm>
          <a:prstGeom prst="star7">
            <a:avLst/>
          </a:prstGeom>
          <a:solidFill>
            <a:srgbClr val="FFFF0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hu-HU" dirty="0">
                <a:latin typeface="Comic Sans MS" pitchFamily="66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261171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</p:childTnLst>
        </p:cTn>
      </p:par>
    </p:tnLst>
    <p:bldLst>
      <p:bldP spid="5" grpId="0" animBg="1"/>
      <p:bldP spid="105" grpId="0" animBg="1"/>
      <p:bldP spid="106" grpId="0" animBg="1"/>
      <p:bldP spid="10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Téglalap 260"/>
          <p:cNvSpPr/>
          <p:nvPr/>
        </p:nvSpPr>
        <p:spPr>
          <a:xfrm>
            <a:off x="4623684" y="435578"/>
            <a:ext cx="4016515" cy="6114456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60" name="Téglalap 259"/>
          <p:cNvSpPr/>
          <p:nvPr/>
        </p:nvSpPr>
        <p:spPr>
          <a:xfrm>
            <a:off x="489500" y="429882"/>
            <a:ext cx="4016515" cy="6114456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grpSp>
        <p:nvGrpSpPr>
          <p:cNvPr id="175" name="Group 175"/>
          <p:cNvGrpSpPr>
            <a:grpSpLocks/>
          </p:cNvGrpSpPr>
          <p:nvPr/>
        </p:nvGrpSpPr>
        <p:grpSpPr bwMode="auto">
          <a:xfrm>
            <a:off x="3974407" y="188640"/>
            <a:ext cx="1143000" cy="6557271"/>
            <a:chOff x="7498" y="691"/>
            <a:chExt cx="1800" cy="10479"/>
          </a:xfrm>
          <a:solidFill>
            <a:schemeClr val="bg1"/>
          </a:solidFill>
        </p:grpSpPr>
        <p:grpSp>
          <p:nvGrpSpPr>
            <p:cNvPr id="176" name="Group 176"/>
            <p:cNvGrpSpPr>
              <a:grpSpLocks/>
            </p:cNvGrpSpPr>
            <p:nvPr/>
          </p:nvGrpSpPr>
          <p:grpSpPr bwMode="auto">
            <a:xfrm>
              <a:off x="7498" y="691"/>
              <a:ext cx="1740" cy="1080"/>
              <a:chOff x="6808" y="691"/>
              <a:chExt cx="1740" cy="1080"/>
            </a:xfrm>
            <a:grpFill/>
          </p:grpSpPr>
          <p:sp>
            <p:nvSpPr>
              <p:cNvPr id="255" name="AutoShape 177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6" name="AutoShape 178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7" name="AutoShape 179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8" name="Rectangle 180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9" name="Rectangle 181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77" name="Group 182"/>
            <p:cNvGrpSpPr>
              <a:grpSpLocks/>
            </p:cNvGrpSpPr>
            <p:nvPr/>
          </p:nvGrpSpPr>
          <p:grpSpPr bwMode="auto">
            <a:xfrm>
              <a:off x="7498" y="1411"/>
              <a:ext cx="1740" cy="1080"/>
              <a:chOff x="6808" y="691"/>
              <a:chExt cx="1740" cy="1080"/>
            </a:xfrm>
            <a:grpFill/>
          </p:grpSpPr>
          <p:sp>
            <p:nvSpPr>
              <p:cNvPr id="250" name="AutoShape 183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1" name="AutoShape 184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2" name="AutoShape 185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3" name="Rectangle 186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4" name="Rectangle 187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78" name="Group 188"/>
            <p:cNvGrpSpPr>
              <a:grpSpLocks/>
            </p:cNvGrpSpPr>
            <p:nvPr/>
          </p:nvGrpSpPr>
          <p:grpSpPr bwMode="auto">
            <a:xfrm>
              <a:off x="7512" y="2147"/>
              <a:ext cx="1740" cy="1080"/>
              <a:chOff x="6808" y="691"/>
              <a:chExt cx="1740" cy="1080"/>
            </a:xfrm>
            <a:grpFill/>
          </p:grpSpPr>
          <p:sp>
            <p:nvSpPr>
              <p:cNvPr id="245" name="AutoShape 189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6" name="AutoShape 190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7" name="AutoShape 191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8" name="Rectangle 192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9" name="Rectangle 193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79" name="Group 194"/>
            <p:cNvGrpSpPr>
              <a:grpSpLocks/>
            </p:cNvGrpSpPr>
            <p:nvPr/>
          </p:nvGrpSpPr>
          <p:grpSpPr bwMode="auto">
            <a:xfrm>
              <a:off x="7512" y="2867"/>
              <a:ext cx="1740" cy="1080"/>
              <a:chOff x="6808" y="691"/>
              <a:chExt cx="1740" cy="1080"/>
            </a:xfrm>
            <a:grpFill/>
          </p:grpSpPr>
          <p:sp>
            <p:nvSpPr>
              <p:cNvPr id="240" name="AutoShape 195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1" name="AutoShape 196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2" name="AutoShape 197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3" name="Rectangle 198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4" name="Rectangle 199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0" name="Group 200"/>
            <p:cNvGrpSpPr>
              <a:grpSpLocks/>
            </p:cNvGrpSpPr>
            <p:nvPr/>
          </p:nvGrpSpPr>
          <p:grpSpPr bwMode="auto">
            <a:xfrm>
              <a:off x="7498" y="3578"/>
              <a:ext cx="1740" cy="1080"/>
              <a:chOff x="6808" y="691"/>
              <a:chExt cx="1740" cy="1080"/>
            </a:xfrm>
            <a:grpFill/>
          </p:grpSpPr>
          <p:sp>
            <p:nvSpPr>
              <p:cNvPr id="235" name="AutoShape 201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6" name="AutoShape 202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7" name="AutoShape 203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8" name="Rectangle 204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9" name="Rectangle 205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1" name="Group 206"/>
            <p:cNvGrpSpPr>
              <a:grpSpLocks/>
            </p:cNvGrpSpPr>
            <p:nvPr/>
          </p:nvGrpSpPr>
          <p:grpSpPr bwMode="auto">
            <a:xfrm>
              <a:off x="7498" y="4298"/>
              <a:ext cx="1740" cy="1080"/>
              <a:chOff x="6808" y="691"/>
              <a:chExt cx="1740" cy="1080"/>
            </a:xfrm>
            <a:grpFill/>
          </p:grpSpPr>
          <p:sp>
            <p:nvSpPr>
              <p:cNvPr id="230" name="AutoShape 207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1" name="AutoShape 208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2" name="AutoShape 209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3" name="Rectangle 210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4" name="Rectangle 211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2" name="Group 212"/>
            <p:cNvGrpSpPr>
              <a:grpSpLocks/>
            </p:cNvGrpSpPr>
            <p:nvPr/>
          </p:nvGrpSpPr>
          <p:grpSpPr bwMode="auto">
            <a:xfrm>
              <a:off x="7512" y="5034"/>
              <a:ext cx="1740" cy="1080"/>
              <a:chOff x="6808" y="691"/>
              <a:chExt cx="1740" cy="1080"/>
            </a:xfrm>
            <a:grpFill/>
          </p:grpSpPr>
          <p:sp>
            <p:nvSpPr>
              <p:cNvPr id="225" name="AutoShape 213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6" name="AutoShape 214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7" name="AutoShape 215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8" name="Rectangle 216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9" name="Rectangle 217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3" name="Group 218"/>
            <p:cNvGrpSpPr>
              <a:grpSpLocks/>
            </p:cNvGrpSpPr>
            <p:nvPr/>
          </p:nvGrpSpPr>
          <p:grpSpPr bwMode="auto">
            <a:xfrm>
              <a:off x="7512" y="5754"/>
              <a:ext cx="1740" cy="1080"/>
              <a:chOff x="6808" y="691"/>
              <a:chExt cx="1740" cy="1080"/>
            </a:xfrm>
            <a:grpFill/>
          </p:grpSpPr>
          <p:sp>
            <p:nvSpPr>
              <p:cNvPr id="220" name="AutoShape 219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1" name="AutoShape 220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2" name="AutoShape 221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3" name="Rectangle 222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4" name="Rectangle 223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4" name="Group 224"/>
            <p:cNvGrpSpPr>
              <a:grpSpLocks/>
            </p:cNvGrpSpPr>
            <p:nvPr/>
          </p:nvGrpSpPr>
          <p:grpSpPr bwMode="auto">
            <a:xfrm>
              <a:off x="7526" y="6451"/>
              <a:ext cx="1740" cy="1080"/>
              <a:chOff x="6808" y="691"/>
              <a:chExt cx="1740" cy="1080"/>
            </a:xfrm>
            <a:grpFill/>
          </p:grpSpPr>
          <p:sp>
            <p:nvSpPr>
              <p:cNvPr id="215" name="AutoShape 225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6" name="AutoShape 226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7" name="AutoShape 227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8" name="Rectangle 228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9" name="Rectangle 229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5" name="Group 230"/>
            <p:cNvGrpSpPr>
              <a:grpSpLocks/>
            </p:cNvGrpSpPr>
            <p:nvPr/>
          </p:nvGrpSpPr>
          <p:grpSpPr bwMode="auto">
            <a:xfrm>
              <a:off x="7526" y="7171"/>
              <a:ext cx="1740" cy="1080"/>
              <a:chOff x="6808" y="691"/>
              <a:chExt cx="1740" cy="1080"/>
            </a:xfrm>
            <a:grpFill/>
          </p:grpSpPr>
          <p:sp>
            <p:nvSpPr>
              <p:cNvPr id="210" name="AutoShape 231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1" name="AutoShape 232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2" name="AutoShape 233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3" name="Rectangle 234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4" name="Rectangle 235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6" name="Group 236"/>
            <p:cNvGrpSpPr>
              <a:grpSpLocks/>
            </p:cNvGrpSpPr>
            <p:nvPr/>
          </p:nvGrpSpPr>
          <p:grpSpPr bwMode="auto">
            <a:xfrm>
              <a:off x="7540" y="7907"/>
              <a:ext cx="1740" cy="1080"/>
              <a:chOff x="6808" y="691"/>
              <a:chExt cx="1740" cy="1080"/>
            </a:xfrm>
            <a:grpFill/>
          </p:grpSpPr>
          <p:sp>
            <p:nvSpPr>
              <p:cNvPr id="205" name="AutoShape 237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6" name="AutoShape 238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7" name="AutoShape 239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8" name="Rectangle 240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9" name="Rectangle 241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7" name="Group 242"/>
            <p:cNvGrpSpPr>
              <a:grpSpLocks/>
            </p:cNvGrpSpPr>
            <p:nvPr/>
          </p:nvGrpSpPr>
          <p:grpSpPr bwMode="auto">
            <a:xfrm>
              <a:off x="7540" y="8627"/>
              <a:ext cx="1740" cy="1080"/>
              <a:chOff x="6808" y="691"/>
              <a:chExt cx="1740" cy="1080"/>
            </a:xfrm>
            <a:grpFill/>
          </p:grpSpPr>
          <p:sp>
            <p:nvSpPr>
              <p:cNvPr id="200" name="AutoShape 243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1" name="AutoShape 244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2" name="AutoShape 245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3" name="Rectangle 246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4" name="Rectangle 247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8" name="Group 248"/>
            <p:cNvGrpSpPr>
              <a:grpSpLocks/>
            </p:cNvGrpSpPr>
            <p:nvPr/>
          </p:nvGrpSpPr>
          <p:grpSpPr bwMode="auto">
            <a:xfrm>
              <a:off x="7544" y="9354"/>
              <a:ext cx="1740" cy="1080"/>
              <a:chOff x="6808" y="691"/>
              <a:chExt cx="1740" cy="1080"/>
            </a:xfrm>
            <a:grpFill/>
          </p:grpSpPr>
          <p:sp>
            <p:nvSpPr>
              <p:cNvPr id="195" name="AutoShape 249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6" name="AutoShape 250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7" name="AutoShape 251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8" name="Rectangle 252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9" name="Rectangle 253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9" name="Group 254"/>
            <p:cNvGrpSpPr>
              <a:grpSpLocks/>
            </p:cNvGrpSpPr>
            <p:nvPr/>
          </p:nvGrpSpPr>
          <p:grpSpPr bwMode="auto">
            <a:xfrm>
              <a:off x="7558" y="10090"/>
              <a:ext cx="1740" cy="1080"/>
              <a:chOff x="6808" y="691"/>
              <a:chExt cx="1740" cy="1080"/>
            </a:xfrm>
            <a:grpFill/>
          </p:grpSpPr>
          <p:sp>
            <p:nvSpPr>
              <p:cNvPr id="190" name="AutoShape 255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1" name="AutoShape 256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2" name="AutoShape 257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3" name="Rectangle 258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4" name="Rectangle 259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</p:grpSp>
      <p:pic>
        <p:nvPicPr>
          <p:cNvPr id="98" name="Picture 20" descr="Animated Santa coming down the chimney. 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0486" y="5825428"/>
            <a:ext cx="752475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0" name="Akciógomb: Tovább vagy Következő 99">
            <a:hlinkClick r:id="" action="ppaction://hlinkshowjump?jump=nextslide" highlightClick="1"/>
          </p:cNvPr>
          <p:cNvSpPr/>
          <p:nvPr/>
        </p:nvSpPr>
        <p:spPr>
          <a:xfrm>
            <a:off x="8128448" y="5825428"/>
            <a:ext cx="1042416" cy="1042416"/>
          </a:xfrm>
          <a:prstGeom prst="actionButtonForwardNex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06" name="Picture 33" descr="http://www.heathersanimations.com/xmas16/xmas168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40" y="97921"/>
            <a:ext cx="3569767" cy="85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" name="Picture 33" descr="http://www.heathersanimations.com/xmas16/xmas168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7775" y="68306"/>
            <a:ext cx="3652203" cy="85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Lekerekített téglalap 1"/>
          <p:cNvSpPr/>
          <p:nvPr/>
        </p:nvSpPr>
        <p:spPr>
          <a:xfrm>
            <a:off x="1255515" y="968666"/>
            <a:ext cx="1944216" cy="1918223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0" name="Lekerekített téglalap 109"/>
          <p:cNvSpPr/>
          <p:nvPr/>
        </p:nvSpPr>
        <p:spPr>
          <a:xfrm>
            <a:off x="1255515" y="3335135"/>
            <a:ext cx="1944216" cy="1918223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11" name="Kép 110" descr="Royalty Free RF Clip Art Illustration Of Santa Flying A Remote Control Plane by Ron Leishman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3248" y="1079298"/>
            <a:ext cx="1428750" cy="1571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Kép 111" descr="Clipart Illustration Of A Phony Caucasian Man Stuffing Pillows Into A Santa Suit To Try To Fool People Into Thinking Hes The Real Santa by Ron Leishman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6598" y="3529148"/>
            <a:ext cx="1162050" cy="14287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églalap 2"/>
          <p:cNvSpPr/>
          <p:nvPr/>
        </p:nvSpPr>
        <p:spPr>
          <a:xfrm>
            <a:off x="2643454" y="3487110"/>
            <a:ext cx="248671" cy="14873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" name="Tekercs vízszintesen 3"/>
          <p:cNvSpPr/>
          <p:nvPr/>
        </p:nvSpPr>
        <p:spPr>
          <a:xfrm>
            <a:off x="683568" y="2380292"/>
            <a:ext cx="3096344" cy="788450"/>
          </a:xfrm>
          <a:prstGeom prst="horizontalScroll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flying a remote control plane.</a:t>
            </a:r>
          </a:p>
        </p:txBody>
      </p:sp>
      <p:sp>
        <p:nvSpPr>
          <p:cNvPr id="114" name="Tekercs vízszintesen 113"/>
          <p:cNvSpPr/>
          <p:nvPr/>
        </p:nvSpPr>
        <p:spPr>
          <a:xfrm>
            <a:off x="683568" y="4950333"/>
            <a:ext cx="3096344" cy="788450"/>
          </a:xfrm>
          <a:prstGeom prst="horizontalScroll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putting on his uniform.</a:t>
            </a:r>
          </a:p>
        </p:txBody>
      </p:sp>
      <p:sp>
        <p:nvSpPr>
          <p:cNvPr id="5" name="Téglalap 4"/>
          <p:cNvSpPr/>
          <p:nvPr/>
        </p:nvSpPr>
        <p:spPr>
          <a:xfrm>
            <a:off x="5297513" y="1079298"/>
            <a:ext cx="2986738" cy="6491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jumping.</a:t>
            </a:r>
          </a:p>
        </p:txBody>
      </p:sp>
      <p:sp>
        <p:nvSpPr>
          <p:cNvPr id="116" name="Téglalap 115"/>
          <p:cNvSpPr/>
          <p:nvPr/>
        </p:nvSpPr>
        <p:spPr>
          <a:xfrm>
            <a:off x="5287704" y="1897701"/>
            <a:ext cx="2986738" cy="6491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reading the Xmas list.</a:t>
            </a:r>
          </a:p>
        </p:txBody>
      </p:sp>
      <p:sp>
        <p:nvSpPr>
          <p:cNvPr id="117" name="Téglalap 116"/>
          <p:cNvSpPr/>
          <p:nvPr/>
        </p:nvSpPr>
        <p:spPr>
          <a:xfrm>
            <a:off x="5297513" y="2774253"/>
            <a:ext cx="2986738" cy="6491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flying a remote control plane.</a:t>
            </a:r>
          </a:p>
        </p:txBody>
      </p:sp>
      <p:sp>
        <p:nvSpPr>
          <p:cNvPr id="118" name="Téglalap 117"/>
          <p:cNvSpPr/>
          <p:nvPr/>
        </p:nvSpPr>
        <p:spPr>
          <a:xfrm>
            <a:off x="5297513" y="3684310"/>
            <a:ext cx="2986738" cy="6491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screaming.</a:t>
            </a:r>
          </a:p>
        </p:txBody>
      </p:sp>
      <p:sp>
        <p:nvSpPr>
          <p:cNvPr id="119" name="Téglalap 118"/>
          <p:cNvSpPr/>
          <p:nvPr/>
        </p:nvSpPr>
        <p:spPr>
          <a:xfrm>
            <a:off x="5309942" y="4548878"/>
            <a:ext cx="2986738" cy="6491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putting on his uniform.</a:t>
            </a:r>
          </a:p>
        </p:txBody>
      </p:sp>
      <p:sp>
        <p:nvSpPr>
          <p:cNvPr id="120" name="Téglalap 119"/>
          <p:cNvSpPr/>
          <p:nvPr/>
        </p:nvSpPr>
        <p:spPr>
          <a:xfrm>
            <a:off x="5297513" y="5401589"/>
            <a:ext cx="2986738" cy="64911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ringing a bell.</a:t>
            </a:r>
          </a:p>
        </p:txBody>
      </p:sp>
      <p:pic>
        <p:nvPicPr>
          <p:cNvPr id="108" name="Picture 20" descr="http://www.heathersanimations.com/xmas15/xmas1513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6811" y="389639"/>
            <a:ext cx="866775" cy="1809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1" name="Picture 37" descr="http://www.heathersanimations.com/xmas16/xmas16101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58" y="6050699"/>
            <a:ext cx="3716229" cy="479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" name="Picture 37" descr="http://www.heathersanimations.com/xmas16/xmas16101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2137" y="6106900"/>
            <a:ext cx="3270534" cy="479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3" name="Hétágú csillag 122"/>
          <p:cNvSpPr/>
          <p:nvPr/>
        </p:nvSpPr>
        <p:spPr>
          <a:xfrm>
            <a:off x="1093928" y="799351"/>
            <a:ext cx="523875" cy="561975"/>
          </a:xfrm>
          <a:prstGeom prst="star7">
            <a:avLst/>
          </a:prstGeom>
          <a:solidFill>
            <a:srgbClr val="FFFF0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hu-HU" dirty="0">
                <a:latin typeface="Comic Sans MS" pitchFamily="66" charset="0"/>
              </a:rPr>
              <a:t>9</a:t>
            </a:r>
          </a:p>
        </p:txBody>
      </p:sp>
      <p:sp>
        <p:nvSpPr>
          <p:cNvPr id="124" name="Hétágú csillag 123"/>
          <p:cNvSpPr/>
          <p:nvPr/>
        </p:nvSpPr>
        <p:spPr>
          <a:xfrm>
            <a:off x="899593" y="3206122"/>
            <a:ext cx="693604" cy="561975"/>
          </a:xfrm>
          <a:prstGeom prst="star7">
            <a:avLst/>
          </a:prstGeom>
          <a:solidFill>
            <a:srgbClr val="FFFF0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hu-HU" sz="1400" dirty="0">
                <a:latin typeface="Comic Sans MS" pitchFamily="66" charset="0"/>
              </a:rPr>
              <a:t>10</a:t>
            </a:r>
          </a:p>
        </p:txBody>
      </p:sp>
      <p:pic>
        <p:nvPicPr>
          <p:cNvPr id="113" name="Picture 16" descr="http://www.heathersanimations.com/xmas15/xmas1590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12" y="210806"/>
            <a:ext cx="762000" cy="1971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2350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</p:childTnLst>
        </p:cTn>
      </p:par>
    </p:tnLst>
    <p:bldLst>
      <p:bldP spid="5" grpId="0" animBg="1"/>
      <p:bldP spid="116" grpId="0" animBg="1"/>
      <p:bldP spid="118" grpId="0" animBg="1"/>
      <p:bldP spid="1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Téglalap 260"/>
          <p:cNvSpPr/>
          <p:nvPr/>
        </p:nvSpPr>
        <p:spPr>
          <a:xfrm>
            <a:off x="4704048" y="450353"/>
            <a:ext cx="4289277" cy="6114456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260" name="Téglalap 259"/>
          <p:cNvSpPr/>
          <p:nvPr/>
        </p:nvSpPr>
        <p:spPr>
          <a:xfrm>
            <a:off x="179512" y="429882"/>
            <a:ext cx="4326503" cy="6114456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grpSp>
        <p:nvGrpSpPr>
          <p:cNvPr id="175" name="Group 175"/>
          <p:cNvGrpSpPr>
            <a:grpSpLocks/>
          </p:cNvGrpSpPr>
          <p:nvPr/>
        </p:nvGrpSpPr>
        <p:grpSpPr bwMode="auto">
          <a:xfrm>
            <a:off x="3974407" y="188640"/>
            <a:ext cx="1143000" cy="6557271"/>
            <a:chOff x="7498" y="691"/>
            <a:chExt cx="1800" cy="10479"/>
          </a:xfrm>
          <a:solidFill>
            <a:schemeClr val="bg1"/>
          </a:solidFill>
        </p:grpSpPr>
        <p:grpSp>
          <p:nvGrpSpPr>
            <p:cNvPr id="176" name="Group 176"/>
            <p:cNvGrpSpPr>
              <a:grpSpLocks/>
            </p:cNvGrpSpPr>
            <p:nvPr/>
          </p:nvGrpSpPr>
          <p:grpSpPr bwMode="auto">
            <a:xfrm>
              <a:off x="7498" y="691"/>
              <a:ext cx="1740" cy="1080"/>
              <a:chOff x="6808" y="691"/>
              <a:chExt cx="1740" cy="1080"/>
            </a:xfrm>
            <a:grpFill/>
          </p:grpSpPr>
          <p:sp>
            <p:nvSpPr>
              <p:cNvPr id="255" name="AutoShape 177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6" name="AutoShape 178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7" name="AutoShape 179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8" name="Rectangle 180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9" name="Rectangle 181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77" name="Group 182"/>
            <p:cNvGrpSpPr>
              <a:grpSpLocks/>
            </p:cNvGrpSpPr>
            <p:nvPr/>
          </p:nvGrpSpPr>
          <p:grpSpPr bwMode="auto">
            <a:xfrm>
              <a:off x="7498" y="1411"/>
              <a:ext cx="1740" cy="1080"/>
              <a:chOff x="6808" y="691"/>
              <a:chExt cx="1740" cy="1080"/>
            </a:xfrm>
            <a:grpFill/>
          </p:grpSpPr>
          <p:sp>
            <p:nvSpPr>
              <p:cNvPr id="250" name="AutoShape 183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1" name="AutoShape 184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2" name="AutoShape 185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3" name="Rectangle 186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4" name="Rectangle 187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78" name="Group 188"/>
            <p:cNvGrpSpPr>
              <a:grpSpLocks/>
            </p:cNvGrpSpPr>
            <p:nvPr/>
          </p:nvGrpSpPr>
          <p:grpSpPr bwMode="auto">
            <a:xfrm>
              <a:off x="7512" y="2147"/>
              <a:ext cx="1740" cy="1080"/>
              <a:chOff x="6808" y="691"/>
              <a:chExt cx="1740" cy="1080"/>
            </a:xfrm>
            <a:grpFill/>
          </p:grpSpPr>
          <p:sp>
            <p:nvSpPr>
              <p:cNvPr id="245" name="AutoShape 189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6" name="AutoShape 190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7" name="AutoShape 191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8" name="Rectangle 192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9" name="Rectangle 193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79" name="Group 194"/>
            <p:cNvGrpSpPr>
              <a:grpSpLocks/>
            </p:cNvGrpSpPr>
            <p:nvPr/>
          </p:nvGrpSpPr>
          <p:grpSpPr bwMode="auto">
            <a:xfrm>
              <a:off x="7512" y="2867"/>
              <a:ext cx="1740" cy="1080"/>
              <a:chOff x="6808" y="691"/>
              <a:chExt cx="1740" cy="1080"/>
            </a:xfrm>
            <a:grpFill/>
          </p:grpSpPr>
          <p:sp>
            <p:nvSpPr>
              <p:cNvPr id="240" name="AutoShape 195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1" name="AutoShape 196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2" name="AutoShape 197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3" name="Rectangle 198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4" name="Rectangle 199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0" name="Group 200"/>
            <p:cNvGrpSpPr>
              <a:grpSpLocks/>
            </p:cNvGrpSpPr>
            <p:nvPr/>
          </p:nvGrpSpPr>
          <p:grpSpPr bwMode="auto">
            <a:xfrm>
              <a:off x="7498" y="3578"/>
              <a:ext cx="1740" cy="1080"/>
              <a:chOff x="6808" y="691"/>
              <a:chExt cx="1740" cy="1080"/>
            </a:xfrm>
            <a:grpFill/>
          </p:grpSpPr>
          <p:sp>
            <p:nvSpPr>
              <p:cNvPr id="235" name="AutoShape 201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6" name="AutoShape 202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7" name="AutoShape 203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8" name="Rectangle 204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9" name="Rectangle 205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1" name="Group 206"/>
            <p:cNvGrpSpPr>
              <a:grpSpLocks/>
            </p:cNvGrpSpPr>
            <p:nvPr/>
          </p:nvGrpSpPr>
          <p:grpSpPr bwMode="auto">
            <a:xfrm>
              <a:off x="7498" y="4298"/>
              <a:ext cx="1740" cy="1080"/>
              <a:chOff x="6808" y="691"/>
              <a:chExt cx="1740" cy="1080"/>
            </a:xfrm>
            <a:grpFill/>
          </p:grpSpPr>
          <p:sp>
            <p:nvSpPr>
              <p:cNvPr id="230" name="AutoShape 207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1" name="AutoShape 208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2" name="AutoShape 209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3" name="Rectangle 210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4" name="Rectangle 211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2" name="Group 212"/>
            <p:cNvGrpSpPr>
              <a:grpSpLocks/>
            </p:cNvGrpSpPr>
            <p:nvPr/>
          </p:nvGrpSpPr>
          <p:grpSpPr bwMode="auto">
            <a:xfrm>
              <a:off x="7512" y="5034"/>
              <a:ext cx="1740" cy="1080"/>
              <a:chOff x="6808" y="691"/>
              <a:chExt cx="1740" cy="1080"/>
            </a:xfrm>
            <a:grpFill/>
          </p:grpSpPr>
          <p:sp>
            <p:nvSpPr>
              <p:cNvPr id="225" name="AutoShape 213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6" name="AutoShape 214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7" name="AutoShape 215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8" name="Rectangle 216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9" name="Rectangle 217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3" name="Group 218"/>
            <p:cNvGrpSpPr>
              <a:grpSpLocks/>
            </p:cNvGrpSpPr>
            <p:nvPr/>
          </p:nvGrpSpPr>
          <p:grpSpPr bwMode="auto">
            <a:xfrm>
              <a:off x="7512" y="5754"/>
              <a:ext cx="1740" cy="1080"/>
              <a:chOff x="6808" y="691"/>
              <a:chExt cx="1740" cy="1080"/>
            </a:xfrm>
            <a:grpFill/>
          </p:grpSpPr>
          <p:sp>
            <p:nvSpPr>
              <p:cNvPr id="220" name="AutoShape 219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1" name="AutoShape 220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2" name="AutoShape 221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3" name="Rectangle 222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4" name="Rectangle 223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4" name="Group 224"/>
            <p:cNvGrpSpPr>
              <a:grpSpLocks/>
            </p:cNvGrpSpPr>
            <p:nvPr/>
          </p:nvGrpSpPr>
          <p:grpSpPr bwMode="auto">
            <a:xfrm>
              <a:off x="7526" y="6451"/>
              <a:ext cx="1740" cy="1080"/>
              <a:chOff x="6808" y="691"/>
              <a:chExt cx="1740" cy="1080"/>
            </a:xfrm>
            <a:grpFill/>
          </p:grpSpPr>
          <p:sp>
            <p:nvSpPr>
              <p:cNvPr id="215" name="AutoShape 225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6" name="AutoShape 226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7" name="AutoShape 227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8" name="Rectangle 228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9" name="Rectangle 229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5" name="Group 230"/>
            <p:cNvGrpSpPr>
              <a:grpSpLocks/>
            </p:cNvGrpSpPr>
            <p:nvPr/>
          </p:nvGrpSpPr>
          <p:grpSpPr bwMode="auto">
            <a:xfrm>
              <a:off x="7526" y="7171"/>
              <a:ext cx="1740" cy="1080"/>
              <a:chOff x="6808" y="691"/>
              <a:chExt cx="1740" cy="1080"/>
            </a:xfrm>
            <a:grpFill/>
          </p:grpSpPr>
          <p:sp>
            <p:nvSpPr>
              <p:cNvPr id="210" name="AutoShape 231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1" name="AutoShape 232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2" name="AutoShape 233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3" name="Rectangle 234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4" name="Rectangle 235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6" name="Group 236"/>
            <p:cNvGrpSpPr>
              <a:grpSpLocks/>
            </p:cNvGrpSpPr>
            <p:nvPr/>
          </p:nvGrpSpPr>
          <p:grpSpPr bwMode="auto">
            <a:xfrm>
              <a:off x="7540" y="7907"/>
              <a:ext cx="1740" cy="1080"/>
              <a:chOff x="6808" y="691"/>
              <a:chExt cx="1740" cy="1080"/>
            </a:xfrm>
            <a:grpFill/>
          </p:grpSpPr>
          <p:sp>
            <p:nvSpPr>
              <p:cNvPr id="205" name="AutoShape 237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6" name="AutoShape 238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7" name="AutoShape 239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8" name="Rectangle 240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9" name="Rectangle 241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7" name="Group 242"/>
            <p:cNvGrpSpPr>
              <a:grpSpLocks/>
            </p:cNvGrpSpPr>
            <p:nvPr/>
          </p:nvGrpSpPr>
          <p:grpSpPr bwMode="auto">
            <a:xfrm>
              <a:off x="7540" y="8627"/>
              <a:ext cx="1740" cy="1080"/>
              <a:chOff x="6808" y="691"/>
              <a:chExt cx="1740" cy="1080"/>
            </a:xfrm>
            <a:grpFill/>
          </p:grpSpPr>
          <p:sp>
            <p:nvSpPr>
              <p:cNvPr id="200" name="AutoShape 243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1" name="AutoShape 244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2" name="AutoShape 245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3" name="Rectangle 246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4" name="Rectangle 247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8" name="Group 248"/>
            <p:cNvGrpSpPr>
              <a:grpSpLocks/>
            </p:cNvGrpSpPr>
            <p:nvPr/>
          </p:nvGrpSpPr>
          <p:grpSpPr bwMode="auto">
            <a:xfrm>
              <a:off x="7544" y="9354"/>
              <a:ext cx="1740" cy="1080"/>
              <a:chOff x="6808" y="691"/>
              <a:chExt cx="1740" cy="1080"/>
            </a:xfrm>
            <a:grpFill/>
          </p:grpSpPr>
          <p:sp>
            <p:nvSpPr>
              <p:cNvPr id="195" name="AutoShape 249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6" name="AutoShape 250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7" name="AutoShape 251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8" name="Rectangle 252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9" name="Rectangle 253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9" name="Group 254"/>
            <p:cNvGrpSpPr>
              <a:grpSpLocks/>
            </p:cNvGrpSpPr>
            <p:nvPr/>
          </p:nvGrpSpPr>
          <p:grpSpPr bwMode="auto">
            <a:xfrm>
              <a:off x="7558" y="10090"/>
              <a:ext cx="1740" cy="1080"/>
              <a:chOff x="6808" y="691"/>
              <a:chExt cx="1740" cy="1080"/>
            </a:xfrm>
            <a:grpFill/>
          </p:grpSpPr>
          <p:sp>
            <p:nvSpPr>
              <p:cNvPr id="190" name="AutoShape 255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1" name="AutoShape 256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2" name="AutoShape 257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3" name="Rectangle 258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4" name="Rectangle 259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</p:grpSp>
      <p:pic>
        <p:nvPicPr>
          <p:cNvPr id="98" name="Picture 20" descr="Animated Santa coming down the chimney. 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0486" y="5825428"/>
            <a:ext cx="752475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kciógomb: Elejére 2">
            <a:hlinkClick r:id="" action="ppaction://hlinkshowjump?jump=firstslide" highlightClick="1"/>
          </p:cNvPr>
          <p:cNvSpPr/>
          <p:nvPr/>
        </p:nvSpPr>
        <p:spPr>
          <a:xfrm>
            <a:off x="7950909" y="5609543"/>
            <a:ext cx="1042416" cy="1042416"/>
          </a:xfrm>
          <a:prstGeom prst="actionButtonBeginning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99" name="Picture 41" descr="http://www.heathersanimations.com/xmas16/xmas161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483" y="331422"/>
            <a:ext cx="3790950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1" name="Picture 41" descr="http://www.heathersanimations.com/xmas16/xmas161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2375" y="367716"/>
            <a:ext cx="3790950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Lekerekített téglalap 3"/>
          <p:cNvSpPr/>
          <p:nvPr/>
        </p:nvSpPr>
        <p:spPr>
          <a:xfrm>
            <a:off x="984838" y="864454"/>
            <a:ext cx="2160240" cy="1730208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02" name="Kép 101" descr="Royalty Free RF Clip Art Illustration Of A Cartoon Judo Santa by Ron Leishman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583" y="1051947"/>
            <a:ext cx="1428750" cy="123825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églalap 4"/>
          <p:cNvSpPr/>
          <p:nvPr/>
        </p:nvSpPr>
        <p:spPr>
          <a:xfrm>
            <a:off x="1211714" y="2137462"/>
            <a:ext cx="1706488" cy="30827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6" name="Lekerekített téglalap 5"/>
          <p:cNvSpPr/>
          <p:nvPr/>
        </p:nvSpPr>
        <p:spPr>
          <a:xfrm>
            <a:off x="979131" y="3326906"/>
            <a:ext cx="1939071" cy="2052985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04" name="Kép 103" descr="Clipart Illustration Of Santa Claus Angrily Stomping On His Toy Sack To Squish It Down The Chimney by AAC Art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583" y="3529148"/>
            <a:ext cx="1057275" cy="142875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églalap 7"/>
          <p:cNvSpPr/>
          <p:nvPr/>
        </p:nvSpPr>
        <p:spPr>
          <a:xfrm>
            <a:off x="2268211" y="3572715"/>
            <a:ext cx="359573" cy="13466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9" name="Tekercs vízszintesen 8"/>
          <p:cNvSpPr/>
          <p:nvPr/>
        </p:nvSpPr>
        <p:spPr>
          <a:xfrm>
            <a:off x="395536" y="2137462"/>
            <a:ext cx="3456384" cy="769949"/>
          </a:xfrm>
          <a:prstGeom prst="horizontalScroll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doing judo.</a:t>
            </a:r>
          </a:p>
        </p:txBody>
      </p:sp>
      <p:sp>
        <p:nvSpPr>
          <p:cNvPr id="108" name="Tekercs vízszintesen 107"/>
          <p:cNvSpPr/>
          <p:nvPr/>
        </p:nvSpPr>
        <p:spPr>
          <a:xfrm>
            <a:off x="336766" y="4919962"/>
            <a:ext cx="3456384" cy="769949"/>
          </a:xfrm>
          <a:prstGeom prst="horizontalScroll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jumping.</a:t>
            </a:r>
          </a:p>
        </p:txBody>
      </p:sp>
      <p:sp>
        <p:nvSpPr>
          <p:cNvPr id="10" name="Téglalap 9"/>
          <p:cNvSpPr/>
          <p:nvPr/>
        </p:nvSpPr>
        <p:spPr>
          <a:xfrm>
            <a:off x="5202375" y="946691"/>
            <a:ext cx="3710586" cy="563179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screaming.</a:t>
            </a:r>
          </a:p>
        </p:txBody>
      </p:sp>
      <p:sp>
        <p:nvSpPr>
          <p:cNvPr id="110" name="Téglalap 109"/>
          <p:cNvSpPr/>
          <p:nvPr/>
        </p:nvSpPr>
        <p:spPr>
          <a:xfrm>
            <a:off x="5228861" y="1815277"/>
            <a:ext cx="3710586" cy="563179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painting a toy truck. </a:t>
            </a:r>
          </a:p>
        </p:txBody>
      </p:sp>
      <p:sp>
        <p:nvSpPr>
          <p:cNvPr id="111" name="Téglalap 110"/>
          <p:cNvSpPr/>
          <p:nvPr/>
        </p:nvSpPr>
        <p:spPr>
          <a:xfrm>
            <a:off x="5228861" y="2671628"/>
            <a:ext cx="3710586" cy="563179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jumping.</a:t>
            </a:r>
          </a:p>
        </p:txBody>
      </p:sp>
      <p:sp>
        <p:nvSpPr>
          <p:cNvPr id="112" name="Téglalap 111"/>
          <p:cNvSpPr/>
          <p:nvPr/>
        </p:nvSpPr>
        <p:spPr>
          <a:xfrm>
            <a:off x="5217329" y="3529148"/>
            <a:ext cx="3710586" cy="563179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carrying a big present.</a:t>
            </a:r>
          </a:p>
        </p:txBody>
      </p:sp>
      <p:sp>
        <p:nvSpPr>
          <p:cNvPr id="113" name="Téglalap 112"/>
          <p:cNvSpPr/>
          <p:nvPr/>
        </p:nvSpPr>
        <p:spPr>
          <a:xfrm>
            <a:off x="5228861" y="4353398"/>
            <a:ext cx="3710586" cy="563179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doing judo.</a:t>
            </a:r>
          </a:p>
        </p:txBody>
      </p:sp>
      <p:sp>
        <p:nvSpPr>
          <p:cNvPr id="114" name="Téglalap 113"/>
          <p:cNvSpPr/>
          <p:nvPr/>
        </p:nvSpPr>
        <p:spPr>
          <a:xfrm>
            <a:off x="5217329" y="5098301"/>
            <a:ext cx="3710586" cy="563179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Santa is reading.</a:t>
            </a:r>
          </a:p>
        </p:txBody>
      </p:sp>
      <p:sp>
        <p:nvSpPr>
          <p:cNvPr id="115" name="Hétágú csillag 114"/>
          <p:cNvSpPr/>
          <p:nvPr/>
        </p:nvSpPr>
        <p:spPr>
          <a:xfrm>
            <a:off x="799562" y="739191"/>
            <a:ext cx="693604" cy="676439"/>
          </a:xfrm>
          <a:prstGeom prst="star7">
            <a:avLst/>
          </a:prstGeom>
          <a:solidFill>
            <a:srgbClr val="FFFF0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hu-HU" sz="1400" dirty="0">
                <a:latin typeface="Comic Sans MS" pitchFamily="66" charset="0"/>
              </a:rPr>
              <a:t>11</a:t>
            </a:r>
          </a:p>
        </p:txBody>
      </p:sp>
      <p:sp>
        <p:nvSpPr>
          <p:cNvPr id="116" name="Hétágú csillag 115"/>
          <p:cNvSpPr/>
          <p:nvPr/>
        </p:nvSpPr>
        <p:spPr>
          <a:xfrm>
            <a:off x="746475" y="3048007"/>
            <a:ext cx="693604" cy="676439"/>
          </a:xfrm>
          <a:prstGeom prst="star7">
            <a:avLst/>
          </a:prstGeom>
          <a:solidFill>
            <a:srgbClr val="FFFF0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hu-HU" sz="1400" dirty="0">
                <a:latin typeface="Comic Sans MS" pitchFamily="66" charset="0"/>
              </a:rPr>
              <a:t>12</a:t>
            </a:r>
          </a:p>
        </p:txBody>
      </p:sp>
      <p:pic>
        <p:nvPicPr>
          <p:cNvPr id="117" name="Picture 12" descr="http://www.heathersanimations.com/xmas14/xmas1439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483" y="6164603"/>
            <a:ext cx="847725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8" name="Picture 12" descr="http://www.heathersanimations.com/xmas14/xmas1439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495" y="6159376"/>
            <a:ext cx="847725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9" name="Picture 12" descr="http://www.heathersanimations.com/xmas14/xmas1439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8666" y="6164759"/>
            <a:ext cx="847725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0" name="Picture 12" descr="http://www.heathersanimations.com/xmas14/xmas1439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8202" y="6144680"/>
            <a:ext cx="847725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1" name="Picture 12" descr="http://www.heathersanimations.com/xmas14/xmas1439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861" y="6164802"/>
            <a:ext cx="847725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" name="Picture 12" descr="http://www.heathersanimations.com/xmas14/xmas1439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0125" y="6180756"/>
            <a:ext cx="847725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" name="Picture 12" descr="http://www.heathersanimations.com/xmas14/xmas1439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6111" y="6198592"/>
            <a:ext cx="847725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4" name="Picture 16" descr="http://www.heathersanimations.com/xmas15/xmas1590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12" y="210806"/>
            <a:ext cx="762000" cy="1971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7680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4"/>
                  </p:tgtEl>
                </p:cond>
              </p:nextCondLst>
            </p:seq>
          </p:childTnLst>
        </p:cTn>
      </p:par>
    </p:tnLst>
    <p:bldLst>
      <p:bldP spid="10" grpId="0" animBg="1"/>
      <p:bldP spid="110" grpId="0" animBg="1"/>
      <p:bldP spid="112" grpId="0" animBg="1"/>
      <p:bldP spid="1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Téglalap 260"/>
          <p:cNvSpPr/>
          <p:nvPr/>
        </p:nvSpPr>
        <p:spPr>
          <a:xfrm>
            <a:off x="4704048" y="450353"/>
            <a:ext cx="4289277" cy="611445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60" name="Téglalap 259"/>
          <p:cNvSpPr/>
          <p:nvPr/>
        </p:nvSpPr>
        <p:spPr>
          <a:xfrm>
            <a:off x="179512" y="429882"/>
            <a:ext cx="4326503" cy="611445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grpSp>
        <p:nvGrpSpPr>
          <p:cNvPr id="175" name="Group 175"/>
          <p:cNvGrpSpPr>
            <a:grpSpLocks/>
          </p:cNvGrpSpPr>
          <p:nvPr/>
        </p:nvGrpSpPr>
        <p:grpSpPr bwMode="auto">
          <a:xfrm>
            <a:off x="3974407" y="188640"/>
            <a:ext cx="1143000" cy="6557271"/>
            <a:chOff x="7498" y="691"/>
            <a:chExt cx="1800" cy="10479"/>
          </a:xfrm>
          <a:solidFill>
            <a:schemeClr val="bg1"/>
          </a:solidFill>
        </p:grpSpPr>
        <p:grpSp>
          <p:nvGrpSpPr>
            <p:cNvPr id="176" name="Group 176"/>
            <p:cNvGrpSpPr>
              <a:grpSpLocks/>
            </p:cNvGrpSpPr>
            <p:nvPr/>
          </p:nvGrpSpPr>
          <p:grpSpPr bwMode="auto">
            <a:xfrm>
              <a:off x="7498" y="691"/>
              <a:ext cx="1740" cy="1080"/>
              <a:chOff x="6808" y="691"/>
              <a:chExt cx="1740" cy="1080"/>
            </a:xfrm>
            <a:grpFill/>
          </p:grpSpPr>
          <p:sp>
            <p:nvSpPr>
              <p:cNvPr id="255" name="AutoShape 177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6" name="AutoShape 178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7" name="AutoShape 179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8" name="Rectangle 180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9" name="Rectangle 181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77" name="Group 182"/>
            <p:cNvGrpSpPr>
              <a:grpSpLocks/>
            </p:cNvGrpSpPr>
            <p:nvPr/>
          </p:nvGrpSpPr>
          <p:grpSpPr bwMode="auto">
            <a:xfrm>
              <a:off x="7498" y="1411"/>
              <a:ext cx="1740" cy="1080"/>
              <a:chOff x="6808" y="691"/>
              <a:chExt cx="1740" cy="1080"/>
            </a:xfrm>
            <a:grpFill/>
          </p:grpSpPr>
          <p:sp>
            <p:nvSpPr>
              <p:cNvPr id="250" name="AutoShape 183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1" name="AutoShape 184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2" name="AutoShape 185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3" name="Rectangle 186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54" name="Rectangle 187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78" name="Group 188"/>
            <p:cNvGrpSpPr>
              <a:grpSpLocks/>
            </p:cNvGrpSpPr>
            <p:nvPr/>
          </p:nvGrpSpPr>
          <p:grpSpPr bwMode="auto">
            <a:xfrm>
              <a:off x="7512" y="2147"/>
              <a:ext cx="1740" cy="1080"/>
              <a:chOff x="6808" y="691"/>
              <a:chExt cx="1740" cy="1080"/>
            </a:xfrm>
            <a:grpFill/>
          </p:grpSpPr>
          <p:sp>
            <p:nvSpPr>
              <p:cNvPr id="245" name="AutoShape 189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6" name="AutoShape 190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7" name="AutoShape 191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8" name="Rectangle 192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9" name="Rectangle 193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79" name="Group 194"/>
            <p:cNvGrpSpPr>
              <a:grpSpLocks/>
            </p:cNvGrpSpPr>
            <p:nvPr/>
          </p:nvGrpSpPr>
          <p:grpSpPr bwMode="auto">
            <a:xfrm>
              <a:off x="7512" y="2867"/>
              <a:ext cx="1740" cy="1080"/>
              <a:chOff x="6808" y="691"/>
              <a:chExt cx="1740" cy="1080"/>
            </a:xfrm>
            <a:grpFill/>
          </p:grpSpPr>
          <p:sp>
            <p:nvSpPr>
              <p:cNvPr id="240" name="AutoShape 195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1" name="AutoShape 196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2" name="AutoShape 197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3" name="Rectangle 198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44" name="Rectangle 199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0" name="Group 200"/>
            <p:cNvGrpSpPr>
              <a:grpSpLocks/>
            </p:cNvGrpSpPr>
            <p:nvPr/>
          </p:nvGrpSpPr>
          <p:grpSpPr bwMode="auto">
            <a:xfrm>
              <a:off x="7498" y="3578"/>
              <a:ext cx="1740" cy="1080"/>
              <a:chOff x="6808" y="691"/>
              <a:chExt cx="1740" cy="1080"/>
            </a:xfrm>
            <a:grpFill/>
          </p:grpSpPr>
          <p:sp>
            <p:nvSpPr>
              <p:cNvPr id="235" name="AutoShape 201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6" name="AutoShape 202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7" name="AutoShape 203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8" name="Rectangle 204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9" name="Rectangle 205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1" name="Group 206"/>
            <p:cNvGrpSpPr>
              <a:grpSpLocks/>
            </p:cNvGrpSpPr>
            <p:nvPr/>
          </p:nvGrpSpPr>
          <p:grpSpPr bwMode="auto">
            <a:xfrm>
              <a:off x="7498" y="4298"/>
              <a:ext cx="1740" cy="1080"/>
              <a:chOff x="6808" y="691"/>
              <a:chExt cx="1740" cy="1080"/>
            </a:xfrm>
            <a:grpFill/>
          </p:grpSpPr>
          <p:sp>
            <p:nvSpPr>
              <p:cNvPr id="230" name="AutoShape 207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1" name="AutoShape 208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2" name="AutoShape 209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3" name="Rectangle 210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34" name="Rectangle 211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2" name="Group 212"/>
            <p:cNvGrpSpPr>
              <a:grpSpLocks/>
            </p:cNvGrpSpPr>
            <p:nvPr/>
          </p:nvGrpSpPr>
          <p:grpSpPr bwMode="auto">
            <a:xfrm>
              <a:off x="7512" y="5034"/>
              <a:ext cx="1740" cy="1080"/>
              <a:chOff x="6808" y="691"/>
              <a:chExt cx="1740" cy="1080"/>
            </a:xfrm>
            <a:grpFill/>
          </p:grpSpPr>
          <p:sp>
            <p:nvSpPr>
              <p:cNvPr id="225" name="AutoShape 213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6" name="AutoShape 214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7" name="AutoShape 215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8" name="Rectangle 216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9" name="Rectangle 217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3" name="Group 218"/>
            <p:cNvGrpSpPr>
              <a:grpSpLocks/>
            </p:cNvGrpSpPr>
            <p:nvPr/>
          </p:nvGrpSpPr>
          <p:grpSpPr bwMode="auto">
            <a:xfrm>
              <a:off x="7512" y="5754"/>
              <a:ext cx="1740" cy="1080"/>
              <a:chOff x="6808" y="691"/>
              <a:chExt cx="1740" cy="1080"/>
            </a:xfrm>
            <a:grpFill/>
          </p:grpSpPr>
          <p:sp>
            <p:nvSpPr>
              <p:cNvPr id="220" name="AutoShape 219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1" name="AutoShape 220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2" name="AutoShape 221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3" name="Rectangle 222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24" name="Rectangle 223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4" name="Group 224"/>
            <p:cNvGrpSpPr>
              <a:grpSpLocks/>
            </p:cNvGrpSpPr>
            <p:nvPr/>
          </p:nvGrpSpPr>
          <p:grpSpPr bwMode="auto">
            <a:xfrm>
              <a:off x="7526" y="6451"/>
              <a:ext cx="1740" cy="1080"/>
              <a:chOff x="6808" y="691"/>
              <a:chExt cx="1740" cy="1080"/>
            </a:xfrm>
            <a:grpFill/>
          </p:grpSpPr>
          <p:sp>
            <p:nvSpPr>
              <p:cNvPr id="215" name="AutoShape 225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6" name="AutoShape 226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7" name="AutoShape 227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8" name="Rectangle 228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9" name="Rectangle 229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5" name="Group 230"/>
            <p:cNvGrpSpPr>
              <a:grpSpLocks/>
            </p:cNvGrpSpPr>
            <p:nvPr/>
          </p:nvGrpSpPr>
          <p:grpSpPr bwMode="auto">
            <a:xfrm>
              <a:off x="7526" y="7171"/>
              <a:ext cx="1740" cy="1080"/>
              <a:chOff x="6808" y="691"/>
              <a:chExt cx="1740" cy="1080"/>
            </a:xfrm>
            <a:grpFill/>
          </p:grpSpPr>
          <p:sp>
            <p:nvSpPr>
              <p:cNvPr id="210" name="AutoShape 231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1" name="AutoShape 232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2" name="AutoShape 233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3" name="Rectangle 234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4" name="Rectangle 235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6" name="Group 236"/>
            <p:cNvGrpSpPr>
              <a:grpSpLocks/>
            </p:cNvGrpSpPr>
            <p:nvPr/>
          </p:nvGrpSpPr>
          <p:grpSpPr bwMode="auto">
            <a:xfrm>
              <a:off x="7540" y="7907"/>
              <a:ext cx="1740" cy="1080"/>
              <a:chOff x="6808" y="691"/>
              <a:chExt cx="1740" cy="1080"/>
            </a:xfrm>
            <a:grpFill/>
          </p:grpSpPr>
          <p:sp>
            <p:nvSpPr>
              <p:cNvPr id="205" name="AutoShape 237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6" name="AutoShape 238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7" name="AutoShape 239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8" name="Rectangle 240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9" name="Rectangle 241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7" name="Group 242"/>
            <p:cNvGrpSpPr>
              <a:grpSpLocks/>
            </p:cNvGrpSpPr>
            <p:nvPr/>
          </p:nvGrpSpPr>
          <p:grpSpPr bwMode="auto">
            <a:xfrm>
              <a:off x="7540" y="8627"/>
              <a:ext cx="1740" cy="1080"/>
              <a:chOff x="6808" y="691"/>
              <a:chExt cx="1740" cy="1080"/>
            </a:xfrm>
            <a:grpFill/>
          </p:grpSpPr>
          <p:sp>
            <p:nvSpPr>
              <p:cNvPr id="200" name="AutoShape 243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1" name="AutoShape 244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2" name="AutoShape 245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3" name="Rectangle 246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4" name="Rectangle 247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8" name="Group 248"/>
            <p:cNvGrpSpPr>
              <a:grpSpLocks/>
            </p:cNvGrpSpPr>
            <p:nvPr/>
          </p:nvGrpSpPr>
          <p:grpSpPr bwMode="auto">
            <a:xfrm>
              <a:off x="7544" y="9354"/>
              <a:ext cx="1740" cy="1080"/>
              <a:chOff x="6808" y="691"/>
              <a:chExt cx="1740" cy="1080"/>
            </a:xfrm>
            <a:grpFill/>
          </p:grpSpPr>
          <p:sp>
            <p:nvSpPr>
              <p:cNvPr id="195" name="AutoShape 249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6" name="AutoShape 250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7" name="AutoShape 251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8" name="Rectangle 252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9" name="Rectangle 253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grpSp>
          <p:nvGrpSpPr>
            <p:cNvPr id="189" name="Group 254"/>
            <p:cNvGrpSpPr>
              <a:grpSpLocks/>
            </p:cNvGrpSpPr>
            <p:nvPr/>
          </p:nvGrpSpPr>
          <p:grpSpPr bwMode="auto">
            <a:xfrm>
              <a:off x="7558" y="10090"/>
              <a:ext cx="1740" cy="1080"/>
              <a:chOff x="6808" y="691"/>
              <a:chExt cx="1740" cy="1080"/>
            </a:xfrm>
            <a:grpFill/>
          </p:grpSpPr>
          <p:sp>
            <p:nvSpPr>
              <p:cNvPr id="190" name="AutoShape 255"/>
              <p:cNvSpPr>
                <a:spLocks noChangeArrowheads="1"/>
              </p:cNvSpPr>
              <p:nvPr/>
            </p:nvSpPr>
            <p:spPr bwMode="auto">
              <a:xfrm>
                <a:off x="794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1" name="AutoShape 256"/>
              <p:cNvSpPr>
                <a:spLocks noChangeArrowheads="1"/>
              </p:cNvSpPr>
              <p:nvPr/>
            </p:nvSpPr>
            <p:spPr bwMode="auto">
              <a:xfrm>
                <a:off x="6808" y="1036"/>
                <a:ext cx="600" cy="36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2" name="AutoShape 257"/>
              <p:cNvSpPr>
                <a:spLocks noChangeArrowheads="1"/>
              </p:cNvSpPr>
              <p:nvPr/>
            </p:nvSpPr>
            <p:spPr bwMode="auto">
              <a:xfrm>
                <a:off x="7018" y="691"/>
                <a:ext cx="1320" cy="1080"/>
              </a:xfrm>
              <a:custGeom>
                <a:avLst/>
                <a:gdLst>
                  <a:gd name="G0" fmla="+- 7614 0 0"/>
                  <a:gd name="G1" fmla="+- 11648510 0 0"/>
                  <a:gd name="G2" fmla="+- 0 0 11648510"/>
                  <a:gd name="T0" fmla="*/ 0 256 1"/>
                  <a:gd name="T1" fmla="*/ 180 256 1"/>
                  <a:gd name="G3" fmla="+- 11648510 T0 T1"/>
                  <a:gd name="T2" fmla="*/ 0 256 1"/>
                  <a:gd name="T3" fmla="*/ 90 256 1"/>
                  <a:gd name="G4" fmla="+- 11648510 T2 T3"/>
                  <a:gd name="G5" fmla="*/ G4 2 1"/>
                  <a:gd name="T4" fmla="*/ 90 256 1"/>
                  <a:gd name="T5" fmla="*/ 0 256 1"/>
                  <a:gd name="G6" fmla="+- 11648510 T4 T5"/>
                  <a:gd name="G7" fmla="*/ G6 2 1"/>
                  <a:gd name="G8" fmla="abs 1164851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614"/>
                  <a:gd name="G18" fmla="*/ 7614 1 2"/>
                  <a:gd name="G19" fmla="+- G18 5400 0"/>
                  <a:gd name="G20" fmla="cos G19 11648510"/>
                  <a:gd name="G21" fmla="sin G19 11648510"/>
                  <a:gd name="G22" fmla="+- G20 10800 0"/>
                  <a:gd name="G23" fmla="+- G21 10800 0"/>
                  <a:gd name="G24" fmla="+- 10800 0 G20"/>
                  <a:gd name="G25" fmla="+- 7614 10800 0"/>
                  <a:gd name="G26" fmla="?: G9 G17 G25"/>
                  <a:gd name="G27" fmla="?: G9 0 21600"/>
                  <a:gd name="G28" fmla="cos 10800 11648510"/>
                  <a:gd name="G29" fmla="sin 10800 11648510"/>
                  <a:gd name="G30" fmla="sin 7614 1164851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648510 G34 0"/>
                  <a:gd name="G36" fmla="?: G6 G35 G31"/>
                  <a:gd name="G37" fmla="+- 21600 0 G36"/>
                  <a:gd name="G38" fmla="?: G4 0 G33"/>
                  <a:gd name="G39" fmla="?: 1164851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00 w 21600"/>
                  <a:gd name="T15" fmla="*/ 11162 h 21600"/>
                  <a:gd name="T16" fmla="*/ 10800 w 21600"/>
                  <a:gd name="T17" fmla="*/ 3186 h 21600"/>
                  <a:gd name="T18" fmla="*/ 20000 w 21600"/>
                  <a:gd name="T19" fmla="*/ 11162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191" y="11099"/>
                    </a:moveTo>
                    <a:cubicBezTo>
                      <a:pt x="3187" y="11000"/>
                      <a:pt x="3186" y="10900"/>
                      <a:pt x="3186" y="10800"/>
                    </a:cubicBezTo>
                    <a:cubicBezTo>
                      <a:pt x="3186" y="6594"/>
                      <a:pt x="6594" y="3186"/>
                      <a:pt x="10800" y="3186"/>
                    </a:cubicBezTo>
                    <a:cubicBezTo>
                      <a:pt x="15005" y="3186"/>
                      <a:pt x="18414" y="6594"/>
                      <a:pt x="18414" y="10800"/>
                    </a:cubicBezTo>
                    <a:cubicBezTo>
                      <a:pt x="18414" y="10900"/>
                      <a:pt x="18412" y="11000"/>
                      <a:pt x="18408" y="11099"/>
                    </a:cubicBezTo>
                    <a:lnTo>
                      <a:pt x="21591" y="11225"/>
                    </a:lnTo>
                    <a:cubicBezTo>
                      <a:pt x="21597" y="11083"/>
                      <a:pt x="21600" y="10941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1"/>
                      <a:pt x="2" y="11083"/>
                      <a:pt x="8" y="11225"/>
                    </a:cubicBezTo>
                    <a:close/>
                  </a:path>
                </a:pathLst>
              </a:custGeom>
              <a:grp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3" name="Rectangle 258"/>
              <p:cNvSpPr>
                <a:spLocks noChangeArrowheads="1"/>
              </p:cNvSpPr>
              <p:nvPr/>
            </p:nvSpPr>
            <p:spPr bwMode="auto">
              <a:xfrm>
                <a:off x="7033" y="1231"/>
                <a:ext cx="173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4" name="Rectangle 259"/>
              <p:cNvSpPr>
                <a:spLocks noChangeArrowheads="1"/>
              </p:cNvSpPr>
              <p:nvPr/>
            </p:nvSpPr>
            <p:spPr bwMode="auto">
              <a:xfrm>
                <a:off x="8164" y="1231"/>
                <a:ext cx="158" cy="4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</p:grpSp>
      <p:pic>
        <p:nvPicPr>
          <p:cNvPr id="98" name="Picture 20" descr="Animated Santa coming down the chimney. 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0486" y="5825428"/>
            <a:ext cx="752475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0" name="Akciógomb: Tovább vagy Következő 99">
            <a:hlinkClick r:id="" action="ppaction://hlinkshowjump?jump=nextslide" highlightClick="1"/>
          </p:cNvPr>
          <p:cNvSpPr/>
          <p:nvPr/>
        </p:nvSpPr>
        <p:spPr>
          <a:xfrm>
            <a:off x="8128448" y="5825428"/>
            <a:ext cx="1042416" cy="1042416"/>
          </a:xfrm>
          <a:prstGeom prst="actionButtonForwardNex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93" name="Picture 16" descr="http://www.heathersanimations.com/xmas14/xmas151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62" y="2044182"/>
            <a:ext cx="381000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" name="Picture 10" descr="http://www.heathersanimations.com/xmas14/xmas1438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115588"/>
            <a:ext cx="12382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" name="Picture 10" descr="http://www.heathersanimations.com/xmas14/xmas1438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762" y="5125823"/>
            <a:ext cx="12382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Picture 10" descr="http://www.heathersanimations.com/xmas14/xmas1438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6012" y="5125823"/>
            <a:ext cx="12382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" name="Picture 2" descr="http://www.heathersanimations.com/xmas5/merryxms5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550" y="3822908"/>
            <a:ext cx="3486787" cy="2027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églalap 1"/>
          <p:cNvSpPr/>
          <p:nvPr/>
        </p:nvSpPr>
        <p:spPr>
          <a:xfrm>
            <a:off x="5364541" y="1866421"/>
            <a:ext cx="3530405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hu-HU" sz="40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orte" pitchFamily="66" charset="0"/>
              </a:rPr>
              <a:t>SEE YOU NEXT YEAR</a:t>
            </a:r>
          </a:p>
        </p:txBody>
      </p:sp>
    </p:spTree>
    <p:extLst>
      <p:ext uri="{BB962C8B-B14F-4D97-AF65-F5344CB8AC3E}">
        <p14:creationId xmlns:p14="http://schemas.microsoft.com/office/powerpoint/2010/main" val="3045297923"/>
      </p:ext>
    </p:extLst>
  </p:cSld>
  <p:clrMapOvr>
    <a:masterClrMapping/>
  </p:clrMapOvr>
</p:sld>
</file>

<file path=ppt/theme/theme1.xml><?xml version="1.0" encoding="utf-8"?>
<a:theme xmlns:a="http://schemas.openxmlformats.org/drawingml/2006/main" name="Базис">
  <a:themeElements>
    <a:clrScheme name="Базис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DF5327"/>
      </a:accent1>
      <a:accent2>
        <a:srgbClr val="A6B7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38383"/>
      </a:accent6>
      <a:hlink>
        <a:srgbClr val="F59E00"/>
      </a:hlink>
      <a:folHlink>
        <a:srgbClr val="B2B2B2"/>
      </a:folHlink>
    </a:clrScheme>
    <a:fontScheme name="Базис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446C221D-F63F-4DD8-B509-CFE168687BF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TM03457444[[fn=Базис]]</Template>
  <TotalTime>285</TotalTime>
  <Words>311</Words>
  <Application>Microsoft Office PowerPoint</Application>
  <PresentationFormat>Экран (4:3)</PresentationFormat>
  <Paragraphs>65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Calibri</vt:lpstr>
      <vt:lpstr>Comic Sans MS</vt:lpstr>
      <vt:lpstr>Corbel</vt:lpstr>
      <vt:lpstr>Forte</vt:lpstr>
      <vt:lpstr>Times New Roman</vt:lpstr>
      <vt:lpstr>Базис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Dóri</dc:creator>
  <cp:lastModifiedBy>елена дергачева</cp:lastModifiedBy>
  <cp:revision>34</cp:revision>
  <dcterms:created xsi:type="dcterms:W3CDTF">2011-12-06T16:03:31Z</dcterms:created>
  <dcterms:modified xsi:type="dcterms:W3CDTF">2021-11-12T11:47:32Z</dcterms:modified>
</cp:coreProperties>
</file>