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37"/>
  </p:notesMasterIdLst>
  <p:sldIdLst>
    <p:sldId id="293" r:id="rId2"/>
    <p:sldId id="256" r:id="rId3"/>
    <p:sldId id="294" r:id="rId4"/>
    <p:sldId id="295" r:id="rId5"/>
    <p:sldId id="297" r:id="rId6"/>
    <p:sldId id="266" r:id="rId7"/>
    <p:sldId id="257" r:id="rId8"/>
    <p:sldId id="258" r:id="rId9"/>
    <p:sldId id="260" r:id="rId10"/>
    <p:sldId id="261" r:id="rId11"/>
    <p:sldId id="262" r:id="rId12"/>
    <p:sldId id="267" r:id="rId13"/>
    <p:sldId id="269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9" r:id="rId22"/>
    <p:sldId id="281" r:id="rId23"/>
    <p:sldId id="282" r:id="rId24"/>
    <p:sldId id="284" r:id="rId25"/>
    <p:sldId id="285" r:id="rId26"/>
    <p:sldId id="286" r:id="rId27"/>
    <p:sldId id="287" r:id="rId28"/>
    <p:sldId id="288" r:id="rId29"/>
    <p:sldId id="290" r:id="rId30"/>
    <p:sldId id="291" r:id="rId31"/>
    <p:sldId id="292" r:id="rId32"/>
    <p:sldId id="264" r:id="rId33"/>
    <p:sldId id="296" r:id="rId34"/>
    <p:sldId id="263" r:id="rId35"/>
    <p:sldId id="268" r:id="rId3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05" autoAdjust="0"/>
    <p:restoredTop sz="94628" autoAdjust="0"/>
  </p:normalViewPr>
  <p:slideViewPr>
    <p:cSldViewPr>
      <p:cViewPr>
        <p:scale>
          <a:sx n="78" d="100"/>
          <a:sy n="78" d="100"/>
        </p:scale>
        <p:origin x="-1080" y="-1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FAA65E-8053-4853-B00A-DE77446DAB9B}" type="datetimeFigureOut">
              <a:rPr lang="ru-RU" smtClean="0"/>
              <a:pPr/>
              <a:t>20.10.2021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DA44A3-4EB7-482D-9279-161DF724D39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422227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Миллионером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DA44A3-4EB7-482D-9279-161DF724D39B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037085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DA44A3-4EB7-482D-9279-161DF724D39B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051751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20.10.2021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Прямоугольник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Прямоугольник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56" name="Прямоугольник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Прямоугольник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Прямоугольник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Прямоугольник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олилиния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Полилиния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Полилиния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Полилиния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Полилиния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Полилиния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Полилиния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Полилиния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Полилиния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Полилиния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Полилиния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Полилиния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Полилиния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Полилиния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Прямоугольник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20.10.2021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Прямоугольник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Прямоугольник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Прямоугольник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20.10.2021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20.10.2021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Группа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Прямая соединительная линия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grpSp>
        <p:nvGrpSpPr>
          <p:cNvPr id="14" name="Группа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Прямая соединительная линия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Группа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Прямая соединительная линия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Прямоугольник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20.10.2021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audio" Target="file:///W:\&#1080;&#1085;&#1092;&#1086;&#1088;&#1084;&#1072;&#1090;&#1080;&#1082;&#1072;%20&#1092;&#1072;&#1082;&#1091;&#1083;&#1100;&#1090;&#1072;&#1090;&#1080;&#1074;\&#1055;&#1088;&#1077;&#1079;&#1077;&#1085;&#1090;&#1072;&#1094;&#1080;&#1080;\1%20&#1075;&#1088;&#1091;&#1087;&#1087;&#1072;%20(5%20&#1072;)\&#1054;&#1089;&#1080;&#1085;&#1094;&#1077;&#1074;&#1072;%20&#1045;&#1083;&#1080;&#1079;&#1072;&#1074;&#1077;&#1090;&#1090;&#1072;-&#1092;&#1086;&#1082;&#1091;&#1083;&#1100;&#1090;&#1072;&#1090;&#1080;&#1074;\&#1085;&#1072;&#1095;&#1072;&#1083;&#1086;.mp3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13" Type="http://schemas.openxmlformats.org/officeDocument/2006/relationships/slide" Target="slide15.xml"/><Relationship Id="rId18" Type="http://schemas.openxmlformats.org/officeDocument/2006/relationships/slide" Target="slide20.xml"/><Relationship Id="rId26" Type="http://schemas.openxmlformats.org/officeDocument/2006/relationships/slide" Target="slide28.xml"/><Relationship Id="rId3" Type="http://schemas.openxmlformats.org/officeDocument/2006/relationships/notesSlide" Target="../notesSlides/notesSlide2.xml"/><Relationship Id="rId21" Type="http://schemas.openxmlformats.org/officeDocument/2006/relationships/slide" Target="slide23.xml"/><Relationship Id="rId7" Type="http://schemas.openxmlformats.org/officeDocument/2006/relationships/slide" Target="slide9.xml"/><Relationship Id="rId12" Type="http://schemas.openxmlformats.org/officeDocument/2006/relationships/slide" Target="slide14.xml"/><Relationship Id="rId17" Type="http://schemas.openxmlformats.org/officeDocument/2006/relationships/slide" Target="slide19.xml"/><Relationship Id="rId25" Type="http://schemas.openxmlformats.org/officeDocument/2006/relationships/slide" Target="slide27.xml"/><Relationship Id="rId2" Type="http://schemas.openxmlformats.org/officeDocument/2006/relationships/slideLayout" Target="../slideLayouts/slideLayout7.xml"/><Relationship Id="rId16" Type="http://schemas.openxmlformats.org/officeDocument/2006/relationships/slide" Target="slide18.xml"/><Relationship Id="rId20" Type="http://schemas.openxmlformats.org/officeDocument/2006/relationships/slide" Target="slide22.xml"/><Relationship Id="rId29" Type="http://schemas.openxmlformats.org/officeDocument/2006/relationships/slide" Target="slide31.xml"/><Relationship Id="rId1" Type="http://schemas.openxmlformats.org/officeDocument/2006/relationships/audio" Target="file:///W:\&#1080;&#1085;&#1092;&#1086;&#1088;&#1084;&#1072;&#1090;&#1080;&#1082;&#1072;%20&#1092;&#1072;&#1082;&#1091;&#1083;&#1100;&#1090;&#1072;&#1090;&#1080;&#1074;\&#1055;&#1088;&#1077;&#1079;&#1077;&#1085;&#1090;&#1072;&#1094;&#1080;&#1080;\1%20&#1075;&#1088;&#1091;&#1087;&#1087;&#1072;%20(5%20&#1072;)\&#1054;&#1089;&#1080;&#1085;&#1094;&#1077;&#1074;&#1072;%20&#1045;&#1083;&#1080;&#1079;&#1072;&#1074;&#1077;&#1090;&#1090;&#1072;-&#1092;&#1086;&#1082;&#1091;&#1083;&#1100;&#1090;&#1072;&#1090;&#1080;&#1074;\&#1074;&#1086;&#1087;&#1088;&#1086;&#1089;.mp3" TargetMode="External"/><Relationship Id="rId6" Type="http://schemas.openxmlformats.org/officeDocument/2006/relationships/slide" Target="slide8.xml"/><Relationship Id="rId11" Type="http://schemas.openxmlformats.org/officeDocument/2006/relationships/slide" Target="slide13.xml"/><Relationship Id="rId24" Type="http://schemas.openxmlformats.org/officeDocument/2006/relationships/slide" Target="slide26.xml"/><Relationship Id="rId5" Type="http://schemas.openxmlformats.org/officeDocument/2006/relationships/slide" Target="slide7.xml"/><Relationship Id="rId15" Type="http://schemas.openxmlformats.org/officeDocument/2006/relationships/slide" Target="slide17.xml"/><Relationship Id="rId23" Type="http://schemas.openxmlformats.org/officeDocument/2006/relationships/slide" Target="slide25.xml"/><Relationship Id="rId28" Type="http://schemas.openxmlformats.org/officeDocument/2006/relationships/slide" Target="slide30.xml"/><Relationship Id="rId10" Type="http://schemas.openxmlformats.org/officeDocument/2006/relationships/slide" Target="slide12.xml"/><Relationship Id="rId19" Type="http://schemas.openxmlformats.org/officeDocument/2006/relationships/slide" Target="slide21.xml"/><Relationship Id="rId4" Type="http://schemas.openxmlformats.org/officeDocument/2006/relationships/image" Target="../media/image4.png"/><Relationship Id="rId9" Type="http://schemas.openxmlformats.org/officeDocument/2006/relationships/slide" Target="slide11.xml"/><Relationship Id="rId14" Type="http://schemas.openxmlformats.org/officeDocument/2006/relationships/slide" Target="slide16.xml"/><Relationship Id="rId22" Type="http://schemas.openxmlformats.org/officeDocument/2006/relationships/slide" Target="slide24.xml"/><Relationship Id="rId27" Type="http://schemas.openxmlformats.org/officeDocument/2006/relationships/slide" Target="slide2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slideLayout" Target="../slideLayouts/slideLayout6.xml"/><Relationship Id="rId1" Type="http://schemas.openxmlformats.org/officeDocument/2006/relationships/audio" Target="file:///W:\&#1080;&#1085;&#1092;&#1086;&#1088;&#1084;&#1072;&#1090;&#1080;&#1082;&#1072;%20&#1092;&#1072;&#1082;&#1091;&#1083;&#1100;&#1090;&#1072;&#1090;&#1080;&#1074;\&#1055;&#1088;&#1077;&#1079;&#1077;&#1085;&#1090;&#1072;&#1094;&#1080;&#1080;\1%20&#1075;&#1088;&#1091;&#1087;&#1087;&#1072;%20(5%20&#1072;)\&#1054;&#1089;&#1080;&#1085;&#1094;&#1077;&#1074;&#1072;%20&#1045;&#1083;&#1080;&#1079;&#1072;&#1074;&#1077;&#1090;&#1090;&#1072;-&#1092;&#1086;&#1082;&#1091;&#1083;&#1100;&#1090;&#1072;&#1090;&#1080;&#1074;\&#1074;&#1086;&#1087;&#1088;&#1086;&#1089;.mp3" TargetMode="External"/><Relationship Id="rId5" Type="http://schemas.openxmlformats.org/officeDocument/2006/relationships/image" Target="../media/image4.png"/><Relationship Id="rId4" Type="http://schemas.openxmlformats.org/officeDocument/2006/relationships/slide" Target="slide3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slideLayout" Target="../slideLayouts/slideLayout6.xml"/><Relationship Id="rId1" Type="http://schemas.openxmlformats.org/officeDocument/2006/relationships/audio" Target="file:///W:\&#1080;&#1085;&#1092;&#1086;&#1088;&#1084;&#1072;&#1090;&#1080;&#1082;&#1072;%20&#1092;&#1072;&#1082;&#1091;&#1083;&#1100;&#1090;&#1072;&#1090;&#1080;&#1074;\&#1055;&#1088;&#1077;&#1079;&#1077;&#1085;&#1090;&#1072;&#1094;&#1080;&#1080;\1%20&#1075;&#1088;&#1091;&#1087;&#1087;&#1072;%20(5%20&#1072;)\&#1054;&#1089;&#1080;&#1085;&#1094;&#1077;&#1074;&#1072;%20&#1045;&#1083;&#1080;&#1079;&#1072;&#1074;&#1077;&#1090;&#1090;&#1072;-&#1092;&#1086;&#1082;&#1091;&#1083;&#1100;&#1090;&#1072;&#1090;&#1080;&#1074;\&#1074;&#1086;&#1087;&#1088;&#1086;&#1089;.mp3" TargetMode="External"/><Relationship Id="rId5" Type="http://schemas.openxmlformats.org/officeDocument/2006/relationships/image" Target="../media/image4.png"/><Relationship Id="rId4" Type="http://schemas.openxmlformats.org/officeDocument/2006/relationships/slide" Target="slide3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slideLayout" Target="../slideLayouts/slideLayout6.xml"/><Relationship Id="rId1" Type="http://schemas.openxmlformats.org/officeDocument/2006/relationships/audio" Target="file:///W:\&#1080;&#1085;&#1092;&#1086;&#1088;&#1084;&#1072;&#1090;&#1080;&#1082;&#1072;%20&#1092;&#1072;&#1082;&#1091;&#1083;&#1100;&#1090;&#1072;&#1090;&#1080;&#1074;\&#1055;&#1088;&#1077;&#1079;&#1077;&#1085;&#1090;&#1072;&#1094;&#1080;&#1080;\1%20&#1075;&#1088;&#1091;&#1087;&#1087;&#1072;%20(5%20&#1072;)\&#1054;&#1089;&#1080;&#1085;&#1094;&#1077;&#1074;&#1072;%20&#1045;&#1083;&#1080;&#1079;&#1072;&#1074;&#1077;&#1090;&#1090;&#1072;-&#1092;&#1086;&#1082;&#1091;&#1083;&#1100;&#1090;&#1072;&#1090;&#1080;&#1074;\&#1074;&#1086;&#1087;&#1088;&#1086;&#1089;.mp3" TargetMode="External"/><Relationship Id="rId5" Type="http://schemas.openxmlformats.org/officeDocument/2006/relationships/image" Target="../media/image4.png"/><Relationship Id="rId4" Type="http://schemas.openxmlformats.org/officeDocument/2006/relationships/slide" Target="slide3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slideLayout" Target="../slideLayouts/slideLayout6.xml"/><Relationship Id="rId1" Type="http://schemas.openxmlformats.org/officeDocument/2006/relationships/audio" Target="file:///W:\&#1080;&#1085;&#1092;&#1086;&#1088;&#1084;&#1072;&#1090;&#1080;&#1082;&#1072;%20&#1092;&#1072;&#1082;&#1091;&#1083;&#1100;&#1090;&#1072;&#1090;&#1080;&#1074;\&#1055;&#1088;&#1077;&#1079;&#1077;&#1085;&#1090;&#1072;&#1094;&#1080;&#1080;\1%20&#1075;&#1088;&#1091;&#1087;&#1087;&#1072;%20(5%20&#1072;)\&#1054;&#1089;&#1080;&#1085;&#1094;&#1077;&#1074;&#1072;%20&#1045;&#1083;&#1080;&#1079;&#1072;&#1074;&#1077;&#1090;&#1090;&#1072;-&#1092;&#1086;&#1082;&#1091;&#1083;&#1100;&#1090;&#1072;&#1090;&#1080;&#1074;\&#1074;&#1086;&#1087;&#1088;&#1086;&#1089;.mp3" TargetMode="External"/><Relationship Id="rId5" Type="http://schemas.openxmlformats.org/officeDocument/2006/relationships/image" Target="../media/image4.png"/><Relationship Id="rId4" Type="http://schemas.openxmlformats.org/officeDocument/2006/relationships/slide" Target="slide3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slideLayout" Target="../slideLayouts/slideLayout6.xml"/><Relationship Id="rId1" Type="http://schemas.openxmlformats.org/officeDocument/2006/relationships/audio" Target="file:///W:\&#1080;&#1085;&#1092;&#1086;&#1088;&#1084;&#1072;&#1090;&#1080;&#1082;&#1072;%20&#1092;&#1072;&#1082;&#1091;&#1083;&#1100;&#1090;&#1072;&#1090;&#1080;&#1074;\&#1055;&#1088;&#1077;&#1079;&#1077;&#1085;&#1090;&#1072;&#1094;&#1080;&#1080;\1%20&#1075;&#1088;&#1091;&#1087;&#1087;&#1072;%20(5%20&#1072;)\&#1054;&#1089;&#1080;&#1085;&#1094;&#1077;&#1074;&#1072;%20&#1045;&#1083;&#1080;&#1079;&#1072;&#1074;&#1077;&#1090;&#1090;&#1072;-&#1092;&#1086;&#1082;&#1091;&#1083;&#1100;&#1090;&#1072;&#1090;&#1080;&#1074;\&#1074;&#1086;&#1087;&#1088;&#1086;&#1089;.mp3" TargetMode="External"/><Relationship Id="rId5" Type="http://schemas.openxmlformats.org/officeDocument/2006/relationships/image" Target="../media/image4.png"/><Relationship Id="rId4" Type="http://schemas.openxmlformats.org/officeDocument/2006/relationships/slide" Target="slide3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slideLayout" Target="../slideLayouts/slideLayout6.xml"/><Relationship Id="rId1" Type="http://schemas.openxmlformats.org/officeDocument/2006/relationships/audio" Target="file:///W:\&#1080;&#1085;&#1092;&#1086;&#1088;&#1084;&#1072;&#1090;&#1080;&#1082;&#1072;%20&#1092;&#1072;&#1082;&#1091;&#1083;&#1100;&#1090;&#1072;&#1090;&#1080;&#1074;\&#1055;&#1088;&#1077;&#1079;&#1077;&#1085;&#1090;&#1072;&#1094;&#1080;&#1080;\1%20&#1075;&#1088;&#1091;&#1087;&#1087;&#1072;%20(5%20&#1072;)\&#1054;&#1089;&#1080;&#1085;&#1094;&#1077;&#1074;&#1072;%20&#1045;&#1083;&#1080;&#1079;&#1072;&#1074;&#1077;&#1090;&#1090;&#1072;-&#1092;&#1086;&#1082;&#1091;&#1083;&#1100;&#1090;&#1072;&#1090;&#1080;&#1074;\&#1074;&#1086;&#1087;&#1088;&#1086;&#1089;.mp3" TargetMode="External"/><Relationship Id="rId5" Type="http://schemas.openxmlformats.org/officeDocument/2006/relationships/image" Target="../media/image4.png"/><Relationship Id="rId4" Type="http://schemas.openxmlformats.org/officeDocument/2006/relationships/slide" Target="slide3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slideLayout" Target="../slideLayouts/slideLayout6.xml"/><Relationship Id="rId1" Type="http://schemas.openxmlformats.org/officeDocument/2006/relationships/audio" Target="file:///W:\&#1080;&#1085;&#1092;&#1086;&#1088;&#1084;&#1072;&#1090;&#1080;&#1082;&#1072;%20&#1092;&#1072;&#1082;&#1091;&#1083;&#1100;&#1090;&#1072;&#1090;&#1080;&#1074;\&#1055;&#1088;&#1077;&#1079;&#1077;&#1085;&#1090;&#1072;&#1094;&#1080;&#1080;\1%20&#1075;&#1088;&#1091;&#1087;&#1087;&#1072;%20(5%20&#1072;)\&#1054;&#1089;&#1080;&#1085;&#1094;&#1077;&#1074;&#1072;%20&#1045;&#1083;&#1080;&#1079;&#1072;&#1074;&#1077;&#1090;&#1090;&#1072;-&#1092;&#1086;&#1082;&#1091;&#1083;&#1100;&#1090;&#1072;&#1090;&#1080;&#1074;\&#1074;&#1086;&#1087;&#1088;&#1086;&#1089;.mp3" TargetMode="External"/><Relationship Id="rId5" Type="http://schemas.openxmlformats.org/officeDocument/2006/relationships/image" Target="../media/image4.png"/><Relationship Id="rId4" Type="http://schemas.openxmlformats.org/officeDocument/2006/relationships/slide" Target="slide3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slideLayout" Target="../slideLayouts/slideLayout6.xml"/><Relationship Id="rId1" Type="http://schemas.openxmlformats.org/officeDocument/2006/relationships/audio" Target="file:///W:\&#1080;&#1085;&#1092;&#1086;&#1088;&#1084;&#1072;&#1090;&#1080;&#1082;&#1072;%20&#1092;&#1072;&#1082;&#1091;&#1083;&#1100;&#1090;&#1072;&#1090;&#1080;&#1074;\&#1055;&#1088;&#1077;&#1079;&#1077;&#1085;&#1090;&#1072;&#1094;&#1080;&#1080;\1%20&#1075;&#1088;&#1091;&#1087;&#1087;&#1072;%20(5%20&#1072;)\&#1054;&#1089;&#1080;&#1085;&#1094;&#1077;&#1074;&#1072;%20&#1045;&#1083;&#1080;&#1079;&#1072;&#1074;&#1077;&#1090;&#1090;&#1072;-&#1092;&#1086;&#1082;&#1091;&#1083;&#1100;&#1090;&#1072;&#1090;&#1080;&#1074;\&#1074;&#1086;&#1087;&#1088;&#1086;&#1089;.mp3" TargetMode="External"/><Relationship Id="rId5" Type="http://schemas.openxmlformats.org/officeDocument/2006/relationships/image" Target="../media/image4.png"/><Relationship Id="rId4" Type="http://schemas.openxmlformats.org/officeDocument/2006/relationships/slide" Target="slide3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slideLayout" Target="../slideLayouts/slideLayout6.xml"/><Relationship Id="rId1" Type="http://schemas.openxmlformats.org/officeDocument/2006/relationships/audio" Target="file:///W:\&#1080;&#1085;&#1092;&#1086;&#1088;&#1084;&#1072;&#1090;&#1080;&#1082;&#1072;%20&#1092;&#1072;&#1082;&#1091;&#1083;&#1100;&#1090;&#1072;&#1090;&#1080;&#1074;\&#1055;&#1088;&#1077;&#1079;&#1077;&#1085;&#1090;&#1072;&#1094;&#1080;&#1080;\1%20&#1075;&#1088;&#1091;&#1087;&#1087;&#1072;%20(5%20&#1072;)\&#1054;&#1089;&#1080;&#1085;&#1094;&#1077;&#1074;&#1072;%20&#1045;&#1083;&#1080;&#1079;&#1072;&#1074;&#1077;&#1090;&#1090;&#1072;-&#1092;&#1086;&#1082;&#1091;&#1083;&#1100;&#1090;&#1072;&#1090;&#1080;&#1074;\&#1074;&#1086;&#1087;&#1088;&#1086;&#1089;.mp3" TargetMode="External"/><Relationship Id="rId5" Type="http://schemas.openxmlformats.org/officeDocument/2006/relationships/image" Target="../media/image4.png"/><Relationship Id="rId4" Type="http://schemas.openxmlformats.org/officeDocument/2006/relationships/slide" Target="slide3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slideLayout" Target="../slideLayouts/slideLayout6.xml"/><Relationship Id="rId1" Type="http://schemas.openxmlformats.org/officeDocument/2006/relationships/audio" Target="file:///W:\&#1080;&#1085;&#1092;&#1086;&#1088;&#1084;&#1072;&#1090;&#1080;&#1082;&#1072;%20&#1092;&#1072;&#1082;&#1091;&#1083;&#1100;&#1090;&#1072;&#1090;&#1080;&#1074;\&#1055;&#1088;&#1077;&#1079;&#1077;&#1085;&#1090;&#1072;&#1094;&#1080;&#1080;\1%20&#1075;&#1088;&#1091;&#1087;&#1087;&#1072;%20(5%20&#1072;)\&#1054;&#1089;&#1080;&#1085;&#1094;&#1077;&#1074;&#1072;%20&#1045;&#1083;&#1080;&#1079;&#1072;&#1074;&#1077;&#1090;&#1090;&#1072;-&#1092;&#1086;&#1082;&#1091;&#1083;&#1100;&#1090;&#1072;&#1090;&#1080;&#1074;\&#1074;&#1086;&#1087;&#1088;&#1086;&#1089;.mp3" TargetMode="External"/><Relationship Id="rId5" Type="http://schemas.openxmlformats.org/officeDocument/2006/relationships/image" Target="../media/image4.png"/><Relationship Id="rId4" Type="http://schemas.openxmlformats.org/officeDocument/2006/relationships/slide" Target="slide3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slideLayout" Target="../slideLayouts/slideLayout6.xml"/><Relationship Id="rId1" Type="http://schemas.openxmlformats.org/officeDocument/2006/relationships/audio" Target="file:///W:\&#1080;&#1085;&#1092;&#1086;&#1088;&#1084;&#1072;&#1090;&#1080;&#1082;&#1072;%20&#1092;&#1072;&#1082;&#1091;&#1083;&#1100;&#1090;&#1072;&#1090;&#1080;&#1074;\&#1055;&#1088;&#1077;&#1079;&#1077;&#1085;&#1090;&#1072;&#1094;&#1080;&#1080;\1%20&#1075;&#1088;&#1091;&#1087;&#1087;&#1072;%20(5%20&#1072;)\&#1054;&#1089;&#1080;&#1085;&#1094;&#1077;&#1074;&#1072;%20&#1045;&#1083;&#1080;&#1079;&#1072;&#1074;&#1077;&#1090;&#1090;&#1072;-&#1092;&#1086;&#1082;&#1091;&#1083;&#1100;&#1090;&#1072;&#1090;&#1080;&#1074;\&#1074;&#1086;&#1087;&#1088;&#1086;&#1089;.mp3" TargetMode="External"/><Relationship Id="rId5" Type="http://schemas.openxmlformats.org/officeDocument/2006/relationships/image" Target="../media/image4.png"/><Relationship Id="rId4" Type="http://schemas.openxmlformats.org/officeDocument/2006/relationships/slide" Target="slide3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slideLayout" Target="../slideLayouts/slideLayout6.xml"/><Relationship Id="rId1" Type="http://schemas.openxmlformats.org/officeDocument/2006/relationships/audio" Target="file:///W:\&#1080;&#1085;&#1092;&#1086;&#1088;&#1084;&#1072;&#1090;&#1080;&#1082;&#1072;%20&#1092;&#1072;&#1082;&#1091;&#1083;&#1100;&#1090;&#1072;&#1090;&#1080;&#1074;\&#1055;&#1088;&#1077;&#1079;&#1077;&#1085;&#1090;&#1072;&#1094;&#1080;&#1080;\1%20&#1075;&#1088;&#1091;&#1087;&#1087;&#1072;%20(5%20&#1072;)\&#1054;&#1089;&#1080;&#1085;&#1094;&#1077;&#1074;&#1072;%20&#1045;&#1083;&#1080;&#1079;&#1072;&#1074;&#1077;&#1090;&#1090;&#1072;-&#1092;&#1086;&#1082;&#1091;&#1083;&#1100;&#1090;&#1072;&#1090;&#1080;&#1074;\&#1074;&#1086;&#1087;&#1088;&#1086;&#1089;.mp3" TargetMode="External"/><Relationship Id="rId5" Type="http://schemas.openxmlformats.org/officeDocument/2006/relationships/image" Target="../media/image4.png"/><Relationship Id="rId4" Type="http://schemas.openxmlformats.org/officeDocument/2006/relationships/slide" Target="slide3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slideLayout" Target="../slideLayouts/slideLayout6.xml"/><Relationship Id="rId1" Type="http://schemas.openxmlformats.org/officeDocument/2006/relationships/audio" Target="file:///W:\&#1080;&#1085;&#1092;&#1086;&#1088;&#1084;&#1072;&#1090;&#1080;&#1082;&#1072;%20&#1092;&#1072;&#1082;&#1091;&#1083;&#1100;&#1090;&#1072;&#1090;&#1080;&#1074;\&#1055;&#1088;&#1077;&#1079;&#1077;&#1085;&#1090;&#1072;&#1094;&#1080;&#1080;\1%20&#1075;&#1088;&#1091;&#1087;&#1087;&#1072;%20(5%20&#1072;)\&#1054;&#1089;&#1080;&#1085;&#1094;&#1077;&#1074;&#1072;%20&#1045;&#1083;&#1080;&#1079;&#1072;&#1074;&#1077;&#1090;&#1090;&#1072;-&#1092;&#1086;&#1082;&#1091;&#1083;&#1100;&#1090;&#1072;&#1090;&#1080;&#1074;\&#1074;&#1086;&#1087;&#1088;&#1086;&#1089;.mp3" TargetMode="External"/><Relationship Id="rId5" Type="http://schemas.openxmlformats.org/officeDocument/2006/relationships/image" Target="../media/image4.png"/><Relationship Id="rId4" Type="http://schemas.openxmlformats.org/officeDocument/2006/relationships/slide" Target="slide3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slideLayout" Target="../slideLayouts/slideLayout6.xml"/><Relationship Id="rId1" Type="http://schemas.openxmlformats.org/officeDocument/2006/relationships/audio" Target="file:///W:\&#1080;&#1085;&#1092;&#1086;&#1088;&#1084;&#1072;&#1090;&#1080;&#1082;&#1072;%20&#1092;&#1072;&#1082;&#1091;&#1083;&#1100;&#1090;&#1072;&#1090;&#1080;&#1074;\&#1055;&#1088;&#1077;&#1079;&#1077;&#1085;&#1090;&#1072;&#1094;&#1080;&#1080;\1%20&#1075;&#1088;&#1091;&#1087;&#1087;&#1072;%20(5%20&#1072;)\&#1054;&#1089;&#1080;&#1085;&#1094;&#1077;&#1074;&#1072;%20&#1045;&#1083;&#1080;&#1079;&#1072;&#1074;&#1077;&#1090;&#1090;&#1072;-&#1092;&#1086;&#1082;&#1091;&#1083;&#1100;&#1090;&#1072;&#1090;&#1080;&#1074;\&#1074;&#1086;&#1087;&#1088;&#1086;&#1089;.mp3" TargetMode="External"/><Relationship Id="rId5" Type="http://schemas.openxmlformats.org/officeDocument/2006/relationships/image" Target="../media/image4.png"/><Relationship Id="rId4" Type="http://schemas.openxmlformats.org/officeDocument/2006/relationships/slide" Target="slide3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slideLayout" Target="../slideLayouts/slideLayout6.xml"/><Relationship Id="rId1" Type="http://schemas.openxmlformats.org/officeDocument/2006/relationships/audio" Target="file:///W:\&#1080;&#1085;&#1092;&#1086;&#1088;&#1084;&#1072;&#1090;&#1080;&#1082;&#1072;%20&#1092;&#1072;&#1082;&#1091;&#1083;&#1100;&#1090;&#1072;&#1090;&#1080;&#1074;\&#1055;&#1088;&#1077;&#1079;&#1077;&#1085;&#1090;&#1072;&#1094;&#1080;&#1080;\1%20&#1075;&#1088;&#1091;&#1087;&#1087;&#1072;%20(5%20&#1072;)\&#1054;&#1089;&#1080;&#1085;&#1094;&#1077;&#1074;&#1072;%20&#1045;&#1083;&#1080;&#1079;&#1072;&#1074;&#1077;&#1090;&#1090;&#1072;-&#1092;&#1086;&#1082;&#1091;&#1083;&#1100;&#1090;&#1072;&#1090;&#1080;&#1074;\&#1074;&#1086;&#1087;&#1088;&#1086;&#1089;.mp3" TargetMode="External"/><Relationship Id="rId5" Type="http://schemas.openxmlformats.org/officeDocument/2006/relationships/image" Target="../media/image4.png"/><Relationship Id="rId4" Type="http://schemas.openxmlformats.org/officeDocument/2006/relationships/slide" Target="slide3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slideLayout" Target="../slideLayouts/slideLayout6.xml"/><Relationship Id="rId1" Type="http://schemas.openxmlformats.org/officeDocument/2006/relationships/audio" Target="file:///W:\&#1080;&#1085;&#1092;&#1086;&#1088;&#1084;&#1072;&#1090;&#1080;&#1082;&#1072;%20&#1092;&#1072;&#1082;&#1091;&#1083;&#1100;&#1090;&#1072;&#1090;&#1080;&#1074;\&#1055;&#1088;&#1077;&#1079;&#1077;&#1085;&#1090;&#1072;&#1094;&#1080;&#1080;\1%20&#1075;&#1088;&#1091;&#1087;&#1087;&#1072;%20(5%20&#1072;)\&#1054;&#1089;&#1080;&#1085;&#1094;&#1077;&#1074;&#1072;%20&#1045;&#1083;&#1080;&#1079;&#1072;&#1074;&#1077;&#1090;&#1090;&#1072;-&#1092;&#1086;&#1082;&#1091;&#1083;&#1100;&#1090;&#1072;&#1090;&#1080;&#1074;\&#1074;&#1086;&#1087;&#1088;&#1086;&#1089;.mp3" TargetMode="External"/><Relationship Id="rId5" Type="http://schemas.openxmlformats.org/officeDocument/2006/relationships/image" Target="../media/image4.png"/><Relationship Id="rId4" Type="http://schemas.openxmlformats.org/officeDocument/2006/relationships/slide" Target="slide3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slideLayout" Target="../slideLayouts/slideLayout6.xml"/><Relationship Id="rId1" Type="http://schemas.openxmlformats.org/officeDocument/2006/relationships/audio" Target="file:///W:\&#1080;&#1085;&#1092;&#1086;&#1088;&#1084;&#1072;&#1090;&#1080;&#1082;&#1072;%20&#1092;&#1072;&#1082;&#1091;&#1083;&#1100;&#1090;&#1072;&#1090;&#1080;&#1074;\&#1055;&#1088;&#1077;&#1079;&#1077;&#1085;&#1090;&#1072;&#1094;&#1080;&#1080;\1%20&#1075;&#1088;&#1091;&#1087;&#1087;&#1072;%20(5%20&#1072;)\&#1054;&#1089;&#1080;&#1085;&#1094;&#1077;&#1074;&#1072;%20&#1045;&#1083;&#1080;&#1079;&#1072;&#1074;&#1077;&#1090;&#1090;&#1072;-&#1092;&#1086;&#1082;&#1091;&#1083;&#1100;&#1090;&#1072;&#1090;&#1080;&#1074;\&#1074;&#1086;&#1087;&#1088;&#1086;&#1089;.mp3" TargetMode="External"/><Relationship Id="rId5" Type="http://schemas.openxmlformats.org/officeDocument/2006/relationships/image" Target="../media/image4.png"/><Relationship Id="rId4" Type="http://schemas.openxmlformats.org/officeDocument/2006/relationships/slide" Target="slide3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slideLayout" Target="../slideLayouts/slideLayout6.xml"/><Relationship Id="rId1" Type="http://schemas.openxmlformats.org/officeDocument/2006/relationships/audio" Target="file:///W:\&#1080;&#1085;&#1092;&#1086;&#1088;&#1084;&#1072;&#1090;&#1080;&#1082;&#1072;%20&#1092;&#1072;&#1082;&#1091;&#1083;&#1100;&#1090;&#1072;&#1090;&#1080;&#1074;\&#1055;&#1088;&#1077;&#1079;&#1077;&#1085;&#1090;&#1072;&#1094;&#1080;&#1080;\1%20&#1075;&#1088;&#1091;&#1087;&#1087;&#1072;%20(5%20&#1072;)\&#1054;&#1089;&#1080;&#1085;&#1094;&#1077;&#1074;&#1072;%20&#1045;&#1083;&#1080;&#1079;&#1072;&#1074;&#1077;&#1090;&#1090;&#1072;-&#1092;&#1086;&#1082;&#1091;&#1083;&#1100;&#1090;&#1072;&#1090;&#1080;&#1074;\&#1074;&#1086;&#1087;&#1088;&#1086;&#1089;.mp3" TargetMode="External"/><Relationship Id="rId5" Type="http://schemas.openxmlformats.org/officeDocument/2006/relationships/image" Target="../media/image4.png"/><Relationship Id="rId4" Type="http://schemas.openxmlformats.org/officeDocument/2006/relationships/slide" Target="slide3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slideLayout" Target="../slideLayouts/slideLayout6.xml"/><Relationship Id="rId1" Type="http://schemas.openxmlformats.org/officeDocument/2006/relationships/audio" Target="file:///W:\&#1080;&#1085;&#1092;&#1086;&#1088;&#1084;&#1072;&#1090;&#1080;&#1082;&#1072;%20&#1092;&#1072;&#1082;&#1091;&#1083;&#1100;&#1090;&#1072;&#1090;&#1080;&#1074;\&#1055;&#1088;&#1077;&#1079;&#1077;&#1085;&#1090;&#1072;&#1094;&#1080;&#1080;\1%20&#1075;&#1088;&#1091;&#1087;&#1087;&#1072;%20(5%20&#1072;)\&#1054;&#1089;&#1080;&#1085;&#1094;&#1077;&#1074;&#1072;%20&#1045;&#1083;&#1080;&#1079;&#1072;&#1074;&#1077;&#1090;&#1090;&#1072;-&#1092;&#1086;&#1082;&#1091;&#1083;&#1100;&#1090;&#1072;&#1090;&#1080;&#1074;\&#1074;&#1086;&#1087;&#1088;&#1086;&#1089;.mp3" TargetMode="External"/><Relationship Id="rId5" Type="http://schemas.openxmlformats.org/officeDocument/2006/relationships/image" Target="../media/image4.png"/><Relationship Id="rId4" Type="http://schemas.openxmlformats.org/officeDocument/2006/relationships/slide" Target="slide3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slideLayout" Target="../slideLayouts/slideLayout6.xml"/><Relationship Id="rId1" Type="http://schemas.openxmlformats.org/officeDocument/2006/relationships/audio" Target="file:///W:\&#1080;&#1085;&#1092;&#1086;&#1088;&#1084;&#1072;&#1090;&#1080;&#1082;&#1072;%20&#1092;&#1072;&#1082;&#1091;&#1083;&#1100;&#1090;&#1072;&#1090;&#1080;&#1074;\&#1055;&#1088;&#1077;&#1079;&#1077;&#1085;&#1090;&#1072;&#1094;&#1080;&#1080;\1%20&#1075;&#1088;&#1091;&#1087;&#1087;&#1072;%20(5%20&#1072;)\&#1054;&#1089;&#1080;&#1085;&#1094;&#1077;&#1074;&#1072;%20&#1045;&#1083;&#1080;&#1079;&#1072;&#1074;&#1077;&#1090;&#1090;&#1072;-&#1092;&#1086;&#1082;&#1091;&#1083;&#1100;&#1090;&#1072;&#1090;&#1080;&#1074;\&#1074;&#1086;&#1087;&#1088;&#1086;&#1089;.mp3" TargetMode="External"/><Relationship Id="rId5" Type="http://schemas.openxmlformats.org/officeDocument/2006/relationships/image" Target="../media/image4.png"/><Relationship Id="rId4" Type="http://schemas.openxmlformats.org/officeDocument/2006/relationships/slide" Target="slide3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slideLayout" Target="../slideLayouts/slideLayout6.xml"/><Relationship Id="rId1" Type="http://schemas.openxmlformats.org/officeDocument/2006/relationships/audio" Target="file:///W:\&#1080;&#1085;&#1092;&#1086;&#1088;&#1084;&#1072;&#1090;&#1080;&#1082;&#1072;%20&#1092;&#1072;&#1082;&#1091;&#1083;&#1100;&#1090;&#1072;&#1090;&#1080;&#1074;\&#1055;&#1088;&#1077;&#1079;&#1077;&#1085;&#1090;&#1072;&#1094;&#1080;&#1080;\1%20&#1075;&#1088;&#1091;&#1087;&#1087;&#1072;%20(5%20&#1072;)\&#1054;&#1089;&#1080;&#1085;&#1094;&#1077;&#1074;&#1072;%20&#1045;&#1083;&#1080;&#1079;&#1072;&#1074;&#1077;&#1090;&#1090;&#1072;-&#1092;&#1086;&#1082;&#1091;&#1083;&#1100;&#1090;&#1072;&#1090;&#1080;&#1074;\&#1074;&#1086;&#1087;&#1088;&#1086;&#1089;.mp3" TargetMode="External"/><Relationship Id="rId5" Type="http://schemas.openxmlformats.org/officeDocument/2006/relationships/image" Target="../media/image4.png"/><Relationship Id="rId4" Type="http://schemas.openxmlformats.org/officeDocument/2006/relationships/slide" Target="slide3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slideLayout" Target="../slideLayouts/slideLayout6.xml"/><Relationship Id="rId1" Type="http://schemas.openxmlformats.org/officeDocument/2006/relationships/audio" Target="file:///W:\&#1080;&#1085;&#1092;&#1086;&#1088;&#1084;&#1072;&#1090;&#1080;&#1082;&#1072;%20&#1092;&#1072;&#1082;&#1091;&#1083;&#1100;&#1090;&#1072;&#1090;&#1080;&#1074;\&#1055;&#1088;&#1077;&#1079;&#1077;&#1085;&#1090;&#1072;&#1094;&#1080;&#1080;\1%20&#1075;&#1088;&#1091;&#1087;&#1087;&#1072;%20(5%20&#1072;)\&#1054;&#1089;&#1080;&#1085;&#1094;&#1077;&#1074;&#1072;%20&#1045;&#1083;&#1080;&#1079;&#1072;&#1074;&#1077;&#1090;&#1090;&#1072;-&#1092;&#1086;&#1082;&#1091;&#1083;&#1100;&#1090;&#1072;&#1090;&#1080;&#1074;\&#1074;&#1086;&#1087;&#1088;&#1086;&#1089;.mp3" TargetMode="External"/><Relationship Id="rId5" Type="http://schemas.openxmlformats.org/officeDocument/2006/relationships/image" Target="../media/image4.png"/><Relationship Id="rId4" Type="http://schemas.openxmlformats.org/officeDocument/2006/relationships/slide" Target="slide3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slideLayout" Target="../slideLayouts/slideLayout6.xml"/><Relationship Id="rId1" Type="http://schemas.openxmlformats.org/officeDocument/2006/relationships/audio" Target="file:///W:\&#1080;&#1085;&#1092;&#1086;&#1088;&#1084;&#1072;&#1090;&#1080;&#1082;&#1072;%20&#1092;&#1072;&#1082;&#1091;&#1083;&#1100;&#1090;&#1072;&#1090;&#1080;&#1074;\&#1055;&#1088;&#1077;&#1079;&#1077;&#1085;&#1090;&#1072;&#1094;&#1080;&#1080;\1%20&#1075;&#1088;&#1091;&#1087;&#1087;&#1072;%20(5%20&#1072;)\&#1054;&#1089;&#1080;&#1085;&#1094;&#1077;&#1074;&#1072;%20&#1045;&#1083;&#1080;&#1079;&#1072;&#1074;&#1077;&#1090;&#1090;&#1072;-&#1092;&#1086;&#1082;&#1091;&#1083;&#1100;&#1090;&#1072;&#1090;&#1080;&#1074;\&#1074;&#1086;&#1087;&#1088;&#1086;&#1089;.mp3" TargetMode="External"/><Relationship Id="rId5" Type="http://schemas.openxmlformats.org/officeDocument/2006/relationships/image" Target="../media/image4.png"/><Relationship Id="rId4" Type="http://schemas.openxmlformats.org/officeDocument/2006/relationships/slide" Target="slide3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slideLayout" Target="../slideLayouts/slideLayout6.xml"/><Relationship Id="rId1" Type="http://schemas.openxmlformats.org/officeDocument/2006/relationships/audio" Target="file:///W:\&#1080;&#1085;&#1092;&#1086;&#1088;&#1084;&#1072;&#1090;&#1080;&#1082;&#1072;%20&#1092;&#1072;&#1082;&#1091;&#1083;&#1100;&#1090;&#1072;&#1090;&#1080;&#1074;\&#1055;&#1088;&#1077;&#1079;&#1077;&#1085;&#1090;&#1072;&#1094;&#1080;&#1080;\1%20&#1075;&#1088;&#1091;&#1087;&#1087;&#1072;%20(5%20&#1072;)\&#1054;&#1089;&#1080;&#1085;&#1094;&#1077;&#1074;&#1072;%20&#1045;&#1083;&#1080;&#1079;&#1072;&#1074;&#1077;&#1090;&#1090;&#1072;-&#1092;&#1086;&#1082;&#1091;&#1083;&#1100;&#1090;&#1072;&#1090;&#1080;&#1074;\&#1074;&#1086;&#1087;&#1088;&#1086;&#1089;.mp3" TargetMode="External"/><Relationship Id="rId5" Type="http://schemas.openxmlformats.org/officeDocument/2006/relationships/image" Target="../media/image4.png"/><Relationship Id="rId4" Type="http://schemas.openxmlformats.org/officeDocument/2006/relationships/slide" Target="slide3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slideLayout" Target="../slideLayouts/slideLayout6.xml"/><Relationship Id="rId1" Type="http://schemas.openxmlformats.org/officeDocument/2006/relationships/audio" Target="file:///W:\&#1080;&#1085;&#1092;&#1086;&#1088;&#1084;&#1072;&#1090;&#1080;&#1082;&#1072;%20&#1092;&#1072;&#1082;&#1091;&#1083;&#1100;&#1090;&#1072;&#1090;&#1080;&#1074;\&#1055;&#1088;&#1077;&#1079;&#1077;&#1085;&#1090;&#1072;&#1094;&#1080;&#1080;\1%20&#1075;&#1088;&#1091;&#1087;&#1087;&#1072;%20(5%20&#1072;)\&#1054;&#1089;&#1080;&#1085;&#1094;&#1077;&#1074;&#1072;%20&#1045;&#1083;&#1080;&#1079;&#1072;&#1074;&#1077;&#1090;&#1090;&#1072;-&#1092;&#1086;&#1082;&#1091;&#1083;&#1100;&#1090;&#1072;&#1090;&#1080;&#1074;\&#1074;&#1086;&#1087;&#1088;&#1086;&#1089;.mp3" TargetMode="External"/><Relationship Id="rId5" Type="http://schemas.openxmlformats.org/officeDocument/2006/relationships/image" Target="../media/image4.png"/><Relationship Id="rId4" Type="http://schemas.openxmlformats.org/officeDocument/2006/relationships/slide" Target="slide3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Layout" Target="../slideLayouts/slideLayout6.xml"/><Relationship Id="rId1" Type="http://schemas.openxmlformats.org/officeDocument/2006/relationships/audio" Target="file:///W:\&#1080;&#1085;&#1092;&#1086;&#1088;&#1084;&#1072;&#1090;&#1080;&#1082;&#1072;%20&#1092;&#1072;&#1082;&#1091;&#1083;&#1100;&#1090;&#1072;&#1090;&#1080;&#1074;\&#1055;&#1088;&#1077;&#1079;&#1077;&#1085;&#1090;&#1072;&#1094;&#1080;&#1080;\1%20&#1075;&#1088;&#1091;&#1087;&#1087;&#1072;%20(5%20&#1072;)\&#1054;&#1089;&#1080;&#1085;&#1094;&#1077;&#1074;&#1072;%20&#1045;&#1083;&#1080;&#1079;&#1072;&#1074;&#1077;&#1090;&#1090;&#1072;-&#1092;&#1086;&#1082;&#1091;&#1083;&#1100;&#1090;&#1072;&#1090;&#1080;&#1074;\&#1074;&#1086;&#1087;&#1088;&#1086;&#1089;.mp3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slideLayout" Target="../slideLayouts/slideLayout6.xml"/><Relationship Id="rId1" Type="http://schemas.openxmlformats.org/officeDocument/2006/relationships/audio" Target="file:///W:\&#1080;&#1085;&#1092;&#1086;&#1088;&#1084;&#1072;&#1090;&#1080;&#1082;&#1072;%20&#1092;&#1072;&#1082;&#1091;&#1083;&#1100;&#1090;&#1072;&#1090;&#1080;&#1074;\&#1055;&#1088;&#1077;&#1079;&#1077;&#1085;&#1090;&#1072;&#1094;&#1080;&#1080;\1%20&#1075;&#1088;&#1091;&#1087;&#1087;&#1072;%20(5%20&#1072;)\&#1054;&#1089;&#1080;&#1085;&#1094;&#1077;&#1074;&#1072;%20&#1045;&#1083;&#1080;&#1079;&#1072;&#1074;&#1077;&#1090;&#1090;&#1072;-&#1092;&#1086;&#1082;&#1091;&#1083;&#1100;&#1090;&#1072;&#1090;&#1080;&#1074;\&#1074;&#1086;&#1087;&#1088;&#1086;&#1089;.mp3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slideLayout" Target="../slideLayouts/slideLayout6.xml"/><Relationship Id="rId1" Type="http://schemas.openxmlformats.org/officeDocument/2006/relationships/audio" Target="file:///W:\&#1080;&#1085;&#1092;&#1086;&#1088;&#1084;&#1072;&#1090;&#1080;&#1082;&#1072;%20&#1092;&#1072;&#1082;&#1091;&#1083;&#1100;&#1090;&#1072;&#1090;&#1080;&#1074;\&#1055;&#1088;&#1077;&#1079;&#1077;&#1085;&#1090;&#1072;&#1094;&#1080;&#1080;\1%20&#1075;&#1088;&#1091;&#1087;&#1087;&#1072;%20(5%20&#1072;)\&#1054;&#1089;&#1080;&#1085;&#1094;&#1077;&#1074;&#1072;%20&#1045;&#1083;&#1080;&#1079;&#1072;&#1074;&#1077;&#1090;&#1090;&#1072;-&#1092;&#1086;&#1082;&#1091;&#1083;&#1100;&#1090;&#1072;&#1090;&#1080;&#1074;\&#1087;&#1088;&#1086;&#1080;&#1075;&#1088;&#1099;&#1096;.mp3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6.xml"/><Relationship Id="rId1" Type="http://schemas.openxmlformats.org/officeDocument/2006/relationships/audio" Target="file:///W:\&#1080;&#1085;&#1092;&#1086;&#1088;&#1084;&#1072;&#1090;&#1080;&#1082;&#1072;%20&#1092;&#1072;&#1082;&#1091;&#1083;&#1100;&#1090;&#1072;&#1090;&#1080;&#1074;\&#1055;&#1088;&#1077;&#1079;&#1077;&#1085;&#1090;&#1072;&#1094;&#1080;&#1080;\1%20&#1075;&#1088;&#1091;&#1087;&#1087;&#1072;%20(5%20&#1072;)\&#1054;&#1089;&#1080;&#1085;&#1094;&#1077;&#1074;&#1072;%20&#1045;&#1083;&#1080;&#1079;&#1072;&#1074;&#1077;&#1090;&#1090;&#1072;-&#1092;&#1086;&#1082;&#1091;&#1083;&#1100;&#1090;&#1072;&#1090;&#1080;&#1074;\&#1087;&#1088;&#1086;&#1080;&#1075;&#1088;&#1099;&#1096;.mp3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2852936"/>
            <a:ext cx="7772400" cy="4005064"/>
          </a:xfrm>
        </p:spPr>
        <p:txBody>
          <a:bodyPr/>
          <a:lstStyle/>
          <a:p>
            <a:pPr algn="ctr"/>
            <a:r>
              <a:rPr lang="ru-RU" dirty="0" smtClean="0"/>
              <a:t>«Кто ХОЧЕТ СТАТЬ ЭКОЛОГОМ?»</a:t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Соболева Марина Васильевна</a:t>
            </a:r>
            <a:br>
              <a:rPr lang="ru-RU" sz="2000" dirty="0" smtClean="0"/>
            </a:b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педагог дополнительного </a:t>
            </a:r>
            <a:r>
              <a:rPr lang="ru-RU" sz="20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образования.</a:t>
            </a:r>
            <a:r>
              <a:rPr lang="ru-RU" sz="20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/>
            </a:r>
            <a:br>
              <a:rPr lang="ru-RU" sz="20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ru-RU" sz="20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             </a:t>
            </a:r>
            <a:r>
              <a:rPr lang="ru-RU" sz="2000" dirty="0">
                <a:solidFill>
                  <a:srgbClr val="00B050"/>
                </a:solidFill>
              </a:rPr>
              <a:t/>
            </a:r>
            <a:br>
              <a:rPr lang="ru-RU" sz="2000" dirty="0">
                <a:solidFill>
                  <a:srgbClr val="00B050"/>
                </a:solidFill>
              </a:rPr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Новосибирск 2021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99592" y="0"/>
            <a:ext cx="7772400" cy="2636912"/>
          </a:xfrm>
        </p:spPr>
        <p:txBody>
          <a:bodyPr/>
          <a:lstStyle/>
          <a:p>
            <a:pPr algn="ctr"/>
            <a:r>
              <a:rPr lang="ru-RU" dirty="0" smtClean="0"/>
              <a:t>Муниципальное </a:t>
            </a:r>
            <a:r>
              <a:rPr lang="en-US" dirty="0" smtClean="0"/>
              <a:t> </a:t>
            </a:r>
            <a:r>
              <a:rPr lang="ru-RU" dirty="0" smtClean="0"/>
              <a:t>автономное </a:t>
            </a:r>
            <a:r>
              <a:rPr lang="ru-RU" dirty="0" smtClean="0"/>
              <a:t>учреждение</a:t>
            </a:r>
            <a:endParaRPr lang="ru-RU" dirty="0" smtClean="0"/>
          </a:p>
          <a:p>
            <a:pPr algn="ctr"/>
            <a:r>
              <a:rPr lang="ru-RU" dirty="0" smtClean="0"/>
              <a:t>Дополнительного образования города </a:t>
            </a:r>
          </a:p>
          <a:p>
            <a:pPr algn="ctr"/>
            <a:r>
              <a:rPr lang="ru-RU" dirty="0" smtClean="0"/>
              <a:t>Новосибирска </a:t>
            </a:r>
          </a:p>
          <a:p>
            <a:pPr algn="ctr"/>
            <a:r>
              <a:rPr lang="ru-RU" sz="2400" b="1" dirty="0" smtClean="0"/>
              <a:t>«Детско-юношеский центр </a:t>
            </a:r>
          </a:p>
          <a:p>
            <a:pPr algn="ctr"/>
            <a:r>
              <a:rPr lang="ru-RU" sz="2400" b="1" dirty="0" smtClean="0"/>
              <a:t>Планетарий»</a:t>
            </a:r>
          </a:p>
        </p:txBody>
      </p:sp>
    </p:spTree>
    <p:extLst>
      <p:ext uri="{BB962C8B-B14F-4D97-AF65-F5344CB8AC3E}">
        <p14:creationId xmlns:p14="http://schemas.microsoft.com/office/powerpoint/2010/main" xmlns="" val="2240825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034" y="214290"/>
            <a:ext cx="7772400" cy="1975104"/>
          </a:xfrm>
        </p:spPr>
        <p:txBody>
          <a:bodyPr/>
          <a:lstStyle/>
          <a:p>
            <a:r>
              <a:rPr lang="ru-RU" dirty="0" smtClean="0"/>
              <a:t>«Кто хочет стать Экологом?»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00958" y="5349240"/>
            <a:ext cx="1643042" cy="150876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9218" name="AutoShape 2" descr="Картинки по запросу ведущий кто хочет стать миллионером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220" name="AutoShape 4" descr="Картинки по запросу ведущий кто хочет стать миллионером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" name="Рисунок 5" descr="13_t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28728" y="1500174"/>
            <a:ext cx="5833139" cy="4374854"/>
          </a:xfrm>
          <a:prstGeom prst="rect">
            <a:avLst/>
          </a:prstGeom>
        </p:spPr>
      </p:pic>
      <p:pic>
        <p:nvPicPr>
          <p:cNvPr id="8" name="начало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78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14400" y="332656"/>
            <a:ext cx="7772400" cy="6525344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Данная </a:t>
            </a:r>
            <a:r>
              <a:rPr lang="ru-RU" sz="32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презентация-викторина </a:t>
            </a:r>
            <a:r>
              <a:rPr lang="ru-RU" sz="32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предназначена для просмотра  обучающимися </a:t>
            </a:r>
            <a:r>
              <a:rPr lang="ru-RU" sz="32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4 – 5-х </a:t>
            </a:r>
            <a:r>
              <a:rPr lang="ru-RU" sz="32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классов </a:t>
            </a:r>
          </a:p>
          <a:p>
            <a:pPr algn="ctr"/>
            <a:r>
              <a:rPr lang="ru-RU" sz="32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общеобразовательных учреждений с </a:t>
            </a:r>
            <a:r>
              <a:rPr lang="ru-RU" sz="32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целью проверки знаний по экологии.</a:t>
            </a:r>
            <a:endParaRPr lang="ru-RU" sz="3200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algn="ctr"/>
            <a:endParaRPr lang="ru-RU" sz="3200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algn="ctr"/>
            <a:r>
              <a:rPr lang="ru-RU" sz="32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Презентация может быть использована </a:t>
            </a:r>
          </a:p>
          <a:p>
            <a:pPr>
              <a:buFontTx/>
              <a:buChar char="-"/>
            </a:pPr>
            <a:r>
              <a:rPr lang="ru-RU" sz="32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в учебном процессе:  на уроках экологии, биологии</a:t>
            </a:r>
          </a:p>
          <a:p>
            <a:r>
              <a:rPr lang="ru-RU" sz="32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- во внеклассной работе: на кружковых занятиях по изучению   экологии, биологии.</a:t>
            </a:r>
          </a:p>
          <a:p>
            <a:endParaRPr lang="ru-RU" sz="3200" b="1" dirty="0">
              <a:solidFill>
                <a:srgbClr val="FFFF00"/>
              </a:solidFill>
            </a:endParaRP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xmlns="" val="3645652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827584" y="0"/>
            <a:ext cx="7772400" cy="6741368"/>
          </a:xfrm>
        </p:spPr>
        <p:txBody>
          <a:bodyPr/>
          <a:lstStyle/>
          <a:p>
            <a:r>
              <a:rPr lang="ru-RU" dirty="0" smtClean="0"/>
              <a:t>Актуальность проекта: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1. Привлечь внимание ребят к экологическим вопросам, связанным с окружающим миром и космическим пространством.</a:t>
            </a:r>
            <a:br>
              <a:rPr lang="ru-RU" dirty="0" smtClean="0"/>
            </a:br>
            <a:r>
              <a:rPr lang="ru-RU" dirty="0" smtClean="0"/>
              <a:t>2. Побудить их, через данный проект, к изучению экологии.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7703856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Правила: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4400" y="1196752"/>
            <a:ext cx="7772400" cy="5544616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В следующем слайде высветится таблица с нумерацией от одного до двадцати пяти – это номер вопроса. Когда вы решите ответить на один из вопросов, то просто нажмите на выбранную ячейку. </a:t>
            </a:r>
          </a:p>
          <a:p>
            <a:r>
              <a:rPr lang="ru-RU" dirty="0" smtClean="0"/>
              <a:t>Далее вам высветится вопрос, четыре варианта ответов. Ваша задача ответить правильно на вопрос. Отвечая, нажмите на выбранный вами ответ. </a:t>
            </a:r>
          </a:p>
          <a:p>
            <a:r>
              <a:rPr lang="ru-RU" dirty="0"/>
              <a:t> </a:t>
            </a:r>
            <a:r>
              <a:rPr lang="ru-RU" dirty="0" smtClean="0"/>
              <a:t>При ответе, вы переходите на слайд, который скажет правильно или нет. Чтобы игра проходила правильно, на слайде со смайликом нажмите на смайлик.</a:t>
            </a:r>
          </a:p>
          <a:p>
            <a:r>
              <a:rPr lang="ru-RU" dirty="0" smtClean="0"/>
              <a:t>При ответе на двадцать пятый вопрос </a:t>
            </a:r>
            <a:r>
              <a:rPr lang="ru-RU" smtClean="0"/>
              <a:t>игра завершается.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9882364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вопрос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0" y="6705600"/>
            <a:ext cx="304800" cy="304800"/>
          </a:xfrm>
          <a:prstGeom prst="rect">
            <a:avLst/>
          </a:prstGeom>
        </p:spPr>
      </p:pic>
      <p:grpSp>
        <p:nvGrpSpPr>
          <p:cNvPr id="16" name="Группа 15"/>
          <p:cNvGrpSpPr/>
          <p:nvPr/>
        </p:nvGrpSpPr>
        <p:grpSpPr>
          <a:xfrm>
            <a:off x="1331640" y="1196752"/>
            <a:ext cx="6950322" cy="4930928"/>
            <a:chOff x="1331640" y="1196752"/>
            <a:chExt cx="6950322" cy="4930928"/>
          </a:xfrm>
        </p:grpSpPr>
        <p:sp>
          <p:nvSpPr>
            <p:cNvPr id="4" name="Куб 3">
              <a:hlinkClick r:id="rId5" action="ppaction://hlinksldjump"/>
            </p:cNvPr>
            <p:cNvSpPr/>
            <p:nvPr/>
          </p:nvSpPr>
          <p:spPr>
            <a:xfrm>
              <a:off x="1331640" y="4911528"/>
              <a:ext cx="1693484" cy="1216152"/>
            </a:xfrm>
            <a:prstGeom prst="cub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/>
                <a:t>1</a:t>
              </a:r>
            </a:p>
          </p:txBody>
        </p:sp>
        <p:sp>
          <p:nvSpPr>
            <p:cNvPr id="6" name="Куб 5">
              <a:hlinkClick r:id="rId6" action="ppaction://hlinksldjump"/>
            </p:cNvPr>
            <p:cNvSpPr/>
            <p:nvPr/>
          </p:nvSpPr>
          <p:spPr>
            <a:xfrm>
              <a:off x="1331640" y="3982834"/>
              <a:ext cx="1693484" cy="1216152"/>
            </a:xfrm>
            <a:prstGeom prst="cub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/>
                <a:t>2</a:t>
              </a:r>
            </a:p>
          </p:txBody>
        </p:sp>
        <p:sp>
          <p:nvSpPr>
            <p:cNvPr id="7" name="Куб 6">
              <a:hlinkClick r:id="rId7" action="ppaction://hlinksldjump"/>
            </p:cNvPr>
            <p:cNvSpPr/>
            <p:nvPr/>
          </p:nvSpPr>
          <p:spPr>
            <a:xfrm>
              <a:off x="1331640" y="3054140"/>
              <a:ext cx="1693484" cy="1216152"/>
            </a:xfrm>
            <a:prstGeom prst="cub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/>
                <a:t>3</a:t>
              </a:r>
            </a:p>
          </p:txBody>
        </p:sp>
        <p:sp>
          <p:nvSpPr>
            <p:cNvPr id="8" name="Куб 7">
              <a:hlinkClick r:id="rId8" action="ppaction://hlinksldjump"/>
            </p:cNvPr>
            <p:cNvSpPr/>
            <p:nvPr/>
          </p:nvSpPr>
          <p:spPr>
            <a:xfrm>
              <a:off x="1331640" y="2125446"/>
              <a:ext cx="1693484" cy="1216152"/>
            </a:xfrm>
            <a:prstGeom prst="cub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/>
                <a:t>4</a:t>
              </a:r>
            </a:p>
          </p:txBody>
        </p:sp>
        <p:sp>
          <p:nvSpPr>
            <p:cNvPr id="5" name="Куб 4">
              <a:hlinkClick r:id="rId9" action="ppaction://hlinksldjump"/>
            </p:cNvPr>
            <p:cNvSpPr/>
            <p:nvPr/>
          </p:nvSpPr>
          <p:spPr>
            <a:xfrm>
              <a:off x="1331640" y="1196752"/>
              <a:ext cx="1693484" cy="1216152"/>
            </a:xfrm>
            <a:prstGeom prst="cub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/>
                <a:t>5</a:t>
              </a:r>
            </a:p>
          </p:txBody>
        </p:sp>
        <p:sp>
          <p:nvSpPr>
            <p:cNvPr id="10" name="Куб 9">
              <a:hlinkClick r:id="rId10" action="ppaction://hlinksldjump"/>
            </p:cNvPr>
            <p:cNvSpPr/>
            <p:nvPr/>
          </p:nvSpPr>
          <p:spPr>
            <a:xfrm>
              <a:off x="2628038" y="4911528"/>
              <a:ext cx="1693484" cy="1216152"/>
            </a:xfrm>
            <a:prstGeom prst="cub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/>
                <a:t>6</a:t>
              </a:r>
            </a:p>
          </p:txBody>
        </p:sp>
        <p:sp>
          <p:nvSpPr>
            <p:cNvPr id="13" name="Куб 12">
              <a:hlinkClick r:id="rId11" action="ppaction://hlinksldjump"/>
            </p:cNvPr>
            <p:cNvSpPr/>
            <p:nvPr/>
          </p:nvSpPr>
          <p:spPr>
            <a:xfrm>
              <a:off x="2628038" y="3982834"/>
              <a:ext cx="1693484" cy="1216152"/>
            </a:xfrm>
            <a:prstGeom prst="cub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/>
                <a:t>7</a:t>
              </a:r>
            </a:p>
          </p:txBody>
        </p:sp>
        <p:sp>
          <p:nvSpPr>
            <p:cNvPr id="14" name="Куб 13">
              <a:hlinkClick r:id="rId12" action="ppaction://hlinksldjump"/>
            </p:cNvPr>
            <p:cNvSpPr/>
            <p:nvPr/>
          </p:nvSpPr>
          <p:spPr>
            <a:xfrm>
              <a:off x="2628038" y="3054140"/>
              <a:ext cx="1693484" cy="1216152"/>
            </a:xfrm>
            <a:prstGeom prst="cub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/>
                <a:t>8</a:t>
              </a:r>
            </a:p>
          </p:txBody>
        </p:sp>
        <p:sp>
          <p:nvSpPr>
            <p:cNvPr id="12" name="Куб 11">
              <a:hlinkClick r:id="rId13" action="ppaction://hlinksldjump"/>
            </p:cNvPr>
            <p:cNvSpPr/>
            <p:nvPr/>
          </p:nvSpPr>
          <p:spPr>
            <a:xfrm>
              <a:off x="2628038" y="2125446"/>
              <a:ext cx="1693484" cy="1216152"/>
            </a:xfrm>
            <a:prstGeom prst="cub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/>
                <a:t>9</a:t>
              </a:r>
            </a:p>
          </p:txBody>
        </p:sp>
        <p:sp>
          <p:nvSpPr>
            <p:cNvPr id="11" name="Куб 10">
              <a:hlinkClick r:id="rId14" action="ppaction://hlinksldjump"/>
            </p:cNvPr>
            <p:cNvSpPr/>
            <p:nvPr/>
          </p:nvSpPr>
          <p:spPr>
            <a:xfrm>
              <a:off x="2628038" y="1196752"/>
              <a:ext cx="1693484" cy="1216152"/>
            </a:xfrm>
            <a:prstGeom prst="cub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10</a:t>
              </a:r>
              <a:endParaRPr lang="ru-RU" dirty="0"/>
            </a:p>
          </p:txBody>
        </p:sp>
        <p:sp>
          <p:nvSpPr>
            <p:cNvPr id="19" name="Куб 18">
              <a:hlinkClick r:id="rId15" action="ppaction://hlinksldjump"/>
            </p:cNvPr>
            <p:cNvSpPr/>
            <p:nvPr/>
          </p:nvSpPr>
          <p:spPr>
            <a:xfrm>
              <a:off x="3924436" y="4911528"/>
              <a:ext cx="1693484" cy="1216152"/>
            </a:xfrm>
            <a:prstGeom prst="cub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11</a:t>
              </a:r>
              <a:endParaRPr lang="ru-RU" dirty="0"/>
            </a:p>
          </p:txBody>
        </p:sp>
        <p:sp>
          <p:nvSpPr>
            <p:cNvPr id="20" name="Куб 19">
              <a:hlinkClick r:id="rId16" action="ppaction://hlinksldjump"/>
            </p:cNvPr>
            <p:cNvSpPr/>
            <p:nvPr/>
          </p:nvSpPr>
          <p:spPr>
            <a:xfrm>
              <a:off x="3924436" y="3982834"/>
              <a:ext cx="1693484" cy="1216152"/>
            </a:xfrm>
            <a:prstGeom prst="cub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12</a:t>
              </a:r>
              <a:endParaRPr lang="ru-RU" dirty="0"/>
            </a:p>
          </p:txBody>
        </p:sp>
        <p:sp>
          <p:nvSpPr>
            <p:cNvPr id="21" name="Куб 20">
              <a:hlinkClick r:id="rId17" action="ppaction://hlinksldjump"/>
            </p:cNvPr>
            <p:cNvSpPr/>
            <p:nvPr/>
          </p:nvSpPr>
          <p:spPr>
            <a:xfrm>
              <a:off x="3924436" y="3054140"/>
              <a:ext cx="1693484" cy="1216152"/>
            </a:xfrm>
            <a:prstGeom prst="cub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13</a:t>
              </a:r>
              <a:endParaRPr lang="ru-RU" dirty="0"/>
            </a:p>
          </p:txBody>
        </p:sp>
        <p:sp>
          <p:nvSpPr>
            <p:cNvPr id="22" name="Куб 21">
              <a:hlinkClick r:id="rId18" action="ppaction://hlinksldjump"/>
            </p:cNvPr>
            <p:cNvSpPr/>
            <p:nvPr/>
          </p:nvSpPr>
          <p:spPr>
            <a:xfrm>
              <a:off x="3924436" y="2125446"/>
              <a:ext cx="1693484" cy="1216152"/>
            </a:xfrm>
            <a:prstGeom prst="cub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14</a:t>
              </a:r>
              <a:endParaRPr lang="ru-RU" dirty="0"/>
            </a:p>
          </p:txBody>
        </p:sp>
        <p:sp>
          <p:nvSpPr>
            <p:cNvPr id="23" name="Куб 22">
              <a:hlinkClick r:id="rId19" action="ppaction://hlinksldjump"/>
            </p:cNvPr>
            <p:cNvSpPr/>
            <p:nvPr/>
          </p:nvSpPr>
          <p:spPr>
            <a:xfrm>
              <a:off x="3924436" y="1196752"/>
              <a:ext cx="1693484" cy="1216152"/>
            </a:xfrm>
            <a:prstGeom prst="cub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15</a:t>
              </a:r>
              <a:endParaRPr lang="ru-RU" dirty="0"/>
            </a:p>
          </p:txBody>
        </p:sp>
        <p:sp>
          <p:nvSpPr>
            <p:cNvPr id="24" name="Куб 23">
              <a:hlinkClick r:id="rId20" action="ppaction://hlinksldjump"/>
            </p:cNvPr>
            <p:cNvSpPr/>
            <p:nvPr/>
          </p:nvSpPr>
          <p:spPr>
            <a:xfrm>
              <a:off x="5292080" y="4911528"/>
              <a:ext cx="1693484" cy="1216152"/>
            </a:xfrm>
            <a:prstGeom prst="cub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16</a:t>
              </a:r>
              <a:endParaRPr lang="ru-RU" dirty="0"/>
            </a:p>
          </p:txBody>
        </p:sp>
        <p:sp>
          <p:nvSpPr>
            <p:cNvPr id="25" name="Куб 24">
              <a:hlinkClick r:id="rId21" action="ppaction://hlinksldjump"/>
            </p:cNvPr>
            <p:cNvSpPr/>
            <p:nvPr/>
          </p:nvSpPr>
          <p:spPr>
            <a:xfrm>
              <a:off x="5292080" y="3982834"/>
              <a:ext cx="1693484" cy="1216152"/>
            </a:xfrm>
            <a:prstGeom prst="cub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17</a:t>
              </a:r>
              <a:endParaRPr lang="ru-RU" dirty="0"/>
            </a:p>
          </p:txBody>
        </p:sp>
        <p:sp>
          <p:nvSpPr>
            <p:cNvPr id="26" name="Куб 25">
              <a:hlinkClick r:id="rId22" action="ppaction://hlinksldjump"/>
            </p:cNvPr>
            <p:cNvSpPr/>
            <p:nvPr/>
          </p:nvSpPr>
          <p:spPr>
            <a:xfrm>
              <a:off x="5292080" y="3054140"/>
              <a:ext cx="1693484" cy="1216152"/>
            </a:xfrm>
            <a:prstGeom prst="cub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18</a:t>
              </a:r>
              <a:endParaRPr lang="ru-RU" dirty="0"/>
            </a:p>
          </p:txBody>
        </p:sp>
        <p:sp>
          <p:nvSpPr>
            <p:cNvPr id="27" name="Куб 26">
              <a:hlinkClick r:id="rId23" action="ppaction://hlinksldjump"/>
            </p:cNvPr>
            <p:cNvSpPr/>
            <p:nvPr/>
          </p:nvSpPr>
          <p:spPr>
            <a:xfrm>
              <a:off x="5292080" y="2125446"/>
              <a:ext cx="1693484" cy="1216152"/>
            </a:xfrm>
            <a:prstGeom prst="cub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19</a:t>
              </a:r>
              <a:endParaRPr lang="ru-RU" dirty="0"/>
            </a:p>
          </p:txBody>
        </p:sp>
        <p:sp>
          <p:nvSpPr>
            <p:cNvPr id="28" name="Куб 27">
              <a:hlinkClick r:id="rId24" action="ppaction://hlinksldjump"/>
            </p:cNvPr>
            <p:cNvSpPr/>
            <p:nvPr/>
          </p:nvSpPr>
          <p:spPr>
            <a:xfrm>
              <a:off x="5292080" y="1196752"/>
              <a:ext cx="1693484" cy="1216152"/>
            </a:xfrm>
            <a:prstGeom prst="cub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20</a:t>
              </a:r>
              <a:endParaRPr lang="ru-RU" dirty="0"/>
            </a:p>
          </p:txBody>
        </p:sp>
        <p:sp>
          <p:nvSpPr>
            <p:cNvPr id="29" name="Куб 28">
              <a:hlinkClick r:id="rId25" action="ppaction://hlinksldjump"/>
            </p:cNvPr>
            <p:cNvSpPr/>
            <p:nvPr/>
          </p:nvSpPr>
          <p:spPr>
            <a:xfrm>
              <a:off x="6588478" y="4911528"/>
              <a:ext cx="1693484" cy="1216152"/>
            </a:xfrm>
            <a:prstGeom prst="cub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21</a:t>
              </a:r>
              <a:endParaRPr lang="ru-RU" dirty="0"/>
            </a:p>
          </p:txBody>
        </p:sp>
        <p:sp>
          <p:nvSpPr>
            <p:cNvPr id="30" name="Куб 29">
              <a:hlinkClick r:id="rId26" action="ppaction://hlinksldjump"/>
            </p:cNvPr>
            <p:cNvSpPr/>
            <p:nvPr/>
          </p:nvSpPr>
          <p:spPr>
            <a:xfrm>
              <a:off x="6588478" y="3982834"/>
              <a:ext cx="1693484" cy="1216152"/>
            </a:xfrm>
            <a:prstGeom prst="cub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22</a:t>
              </a:r>
              <a:endParaRPr lang="ru-RU" dirty="0"/>
            </a:p>
          </p:txBody>
        </p:sp>
        <p:sp>
          <p:nvSpPr>
            <p:cNvPr id="31" name="Куб 30">
              <a:hlinkClick r:id="rId27" action="ppaction://hlinksldjump"/>
            </p:cNvPr>
            <p:cNvSpPr/>
            <p:nvPr/>
          </p:nvSpPr>
          <p:spPr>
            <a:xfrm>
              <a:off x="6588478" y="3054140"/>
              <a:ext cx="1693484" cy="1216152"/>
            </a:xfrm>
            <a:prstGeom prst="cub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/>
                <a:t>2</a:t>
              </a:r>
              <a:r>
                <a:rPr lang="ru-RU" dirty="0" smtClean="0"/>
                <a:t>3</a:t>
              </a:r>
              <a:endParaRPr lang="ru-RU" dirty="0"/>
            </a:p>
          </p:txBody>
        </p:sp>
        <p:sp>
          <p:nvSpPr>
            <p:cNvPr id="32" name="Куб 31">
              <a:hlinkClick r:id="rId28" action="ppaction://hlinksldjump"/>
            </p:cNvPr>
            <p:cNvSpPr/>
            <p:nvPr/>
          </p:nvSpPr>
          <p:spPr>
            <a:xfrm>
              <a:off x="6588478" y="2125446"/>
              <a:ext cx="1693484" cy="1216152"/>
            </a:xfrm>
            <a:prstGeom prst="cub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/>
                <a:t>2</a:t>
              </a:r>
              <a:r>
                <a:rPr lang="ru-RU" dirty="0" smtClean="0"/>
                <a:t>4</a:t>
              </a:r>
              <a:endParaRPr lang="ru-RU" dirty="0"/>
            </a:p>
          </p:txBody>
        </p:sp>
        <p:sp>
          <p:nvSpPr>
            <p:cNvPr id="33" name="Куб 32">
              <a:hlinkClick r:id="rId29" action="ppaction://hlinksldjump"/>
            </p:cNvPr>
            <p:cNvSpPr/>
            <p:nvPr/>
          </p:nvSpPr>
          <p:spPr>
            <a:xfrm>
              <a:off x="6588478" y="1196752"/>
              <a:ext cx="1693484" cy="1216152"/>
            </a:xfrm>
            <a:prstGeom prst="cub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/>
                <a:t>2</a:t>
              </a:r>
              <a:r>
                <a:rPr lang="ru-RU" dirty="0" smtClean="0"/>
                <a:t>5</a:t>
              </a:r>
              <a:endParaRPr lang="ru-RU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090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1. Скажите формулу Озона.</a:t>
            </a:r>
            <a:endParaRPr lang="ru-RU" dirty="0"/>
          </a:p>
        </p:txBody>
      </p:sp>
      <p:sp>
        <p:nvSpPr>
          <p:cNvPr id="3" name="Блок-схема: память с посл. доступом 2">
            <a:hlinkClick r:id="rId3" action="ppaction://hlinksldjump"/>
          </p:cNvPr>
          <p:cNvSpPr/>
          <p:nvPr/>
        </p:nvSpPr>
        <p:spPr>
          <a:xfrm>
            <a:off x="1000100" y="2000240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O2</a:t>
            </a:r>
            <a:endParaRPr lang="ru-RU" dirty="0"/>
          </a:p>
        </p:txBody>
      </p:sp>
      <p:sp>
        <p:nvSpPr>
          <p:cNvPr id="4" name="Блок-схема: память с посл. доступом 3">
            <a:hlinkClick r:id="rId3" action="ppaction://hlinksldjump"/>
          </p:cNvPr>
          <p:cNvSpPr/>
          <p:nvPr/>
        </p:nvSpPr>
        <p:spPr>
          <a:xfrm>
            <a:off x="4214810" y="2000240"/>
            <a:ext cx="2428892" cy="2000264"/>
          </a:xfrm>
          <a:prstGeom prst="flowChartMagneticTape">
            <a:avLst/>
          </a:prstGeom>
          <a:ln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H2O</a:t>
            </a:r>
            <a:endParaRPr lang="ru-RU" dirty="0"/>
          </a:p>
        </p:txBody>
      </p:sp>
      <p:sp>
        <p:nvSpPr>
          <p:cNvPr id="5" name="Блок-схема: память с посл. доступом 4">
            <a:hlinkClick r:id="rId4" action="ppaction://hlinksldjump"/>
          </p:cNvPr>
          <p:cNvSpPr/>
          <p:nvPr/>
        </p:nvSpPr>
        <p:spPr>
          <a:xfrm>
            <a:off x="1071538" y="4143380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O3</a:t>
            </a:r>
            <a:endParaRPr lang="ru-RU" dirty="0"/>
          </a:p>
        </p:txBody>
      </p:sp>
      <p:sp>
        <p:nvSpPr>
          <p:cNvPr id="6" name="Блок-схема: память с посл. доступом 5">
            <a:hlinkClick r:id="rId3" action="ppaction://hlinksldjump"/>
          </p:cNvPr>
          <p:cNvSpPr/>
          <p:nvPr/>
        </p:nvSpPr>
        <p:spPr>
          <a:xfrm>
            <a:off x="4286248" y="4214818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KOH</a:t>
            </a:r>
            <a:endParaRPr lang="ru-RU" dirty="0"/>
          </a:p>
        </p:txBody>
      </p:sp>
      <p:pic>
        <p:nvPicPr>
          <p:cNvPr id="7" name="вопрос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09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en-US" dirty="0" smtClean="0"/>
              <a:t>2.</a:t>
            </a:r>
            <a:r>
              <a:rPr lang="ru-RU" dirty="0" smtClean="0"/>
              <a:t> Пасюк или …</a:t>
            </a:r>
            <a:endParaRPr lang="ru-RU" dirty="0"/>
          </a:p>
        </p:txBody>
      </p:sp>
      <p:sp>
        <p:nvSpPr>
          <p:cNvPr id="3" name="Блок-схема: память с посл. доступом 2">
            <a:hlinkClick r:id="rId3" action="ppaction://hlinksldjump"/>
          </p:cNvPr>
          <p:cNvSpPr/>
          <p:nvPr/>
        </p:nvSpPr>
        <p:spPr>
          <a:xfrm>
            <a:off x="1000100" y="2000240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Змея, живущая в пустыне</a:t>
            </a:r>
            <a:endParaRPr lang="ru-RU" dirty="0"/>
          </a:p>
        </p:txBody>
      </p:sp>
      <p:sp>
        <p:nvSpPr>
          <p:cNvPr id="4" name="Блок-схема: память с посл. доступом 3">
            <a:hlinkClick r:id="rId4" action="ppaction://hlinksldjump"/>
          </p:cNvPr>
          <p:cNvSpPr/>
          <p:nvPr/>
        </p:nvSpPr>
        <p:spPr>
          <a:xfrm>
            <a:off x="4214810" y="2000240"/>
            <a:ext cx="2428892" cy="2000264"/>
          </a:xfrm>
          <a:prstGeom prst="flowChartMagneticTape">
            <a:avLst/>
          </a:prstGeom>
          <a:ln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Серая крыса</a:t>
            </a:r>
            <a:endParaRPr lang="ru-RU" dirty="0"/>
          </a:p>
        </p:txBody>
      </p:sp>
      <p:sp>
        <p:nvSpPr>
          <p:cNvPr id="5" name="Блок-схема: память с посл. доступом 4">
            <a:hlinkClick r:id="rId3" action="ppaction://hlinksldjump"/>
          </p:cNvPr>
          <p:cNvSpPr/>
          <p:nvPr/>
        </p:nvSpPr>
        <p:spPr>
          <a:xfrm>
            <a:off x="1071538" y="4143380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Такого слова не существует</a:t>
            </a:r>
            <a:endParaRPr lang="ru-RU" dirty="0"/>
          </a:p>
        </p:txBody>
      </p:sp>
      <p:sp>
        <p:nvSpPr>
          <p:cNvPr id="6" name="Блок-схема: память с посл. доступом 5">
            <a:hlinkClick r:id="rId3" action="ppaction://hlinksldjump"/>
          </p:cNvPr>
          <p:cNvSpPr/>
          <p:nvPr/>
        </p:nvSpPr>
        <p:spPr>
          <a:xfrm>
            <a:off x="4286248" y="4214818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Змея, живущая в водной среде</a:t>
            </a:r>
            <a:endParaRPr lang="ru-RU" dirty="0"/>
          </a:p>
        </p:txBody>
      </p:sp>
      <p:pic>
        <p:nvPicPr>
          <p:cNvPr id="7" name="вопрос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0" y="6572272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09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3. Гидропоника - …</a:t>
            </a:r>
            <a:endParaRPr lang="ru-RU" dirty="0"/>
          </a:p>
        </p:txBody>
      </p:sp>
      <p:sp>
        <p:nvSpPr>
          <p:cNvPr id="3" name="Блок-схема: память с посл. доступом 2">
            <a:hlinkClick r:id="rId3" action="ppaction://hlinksldjump"/>
          </p:cNvPr>
          <p:cNvSpPr/>
          <p:nvPr/>
        </p:nvSpPr>
        <p:spPr>
          <a:xfrm>
            <a:off x="1000100" y="2000240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Это слово не существует</a:t>
            </a:r>
            <a:endParaRPr lang="ru-RU" dirty="0"/>
          </a:p>
        </p:txBody>
      </p:sp>
      <p:sp>
        <p:nvSpPr>
          <p:cNvPr id="4" name="Блок-схема: память с посл. доступом 3">
            <a:hlinkClick r:id="rId3" action="ppaction://hlinksldjump"/>
          </p:cNvPr>
          <p:cNvSpPr/>
          <p:nvPr/>
        </p:nvSpPr>
        <p:spPr>
          <a:xfrm>
            <a:off x="4214810" y="2000240"/>
            <a:ext cx="2428892" cy="2000264"/>
          </a:xfrm>
          <a:prstGeom prst="flowChartMagneticTape">
            <a:avLst/>
          </a:prstGeom>
          <a:ln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Наука о воде</a:t>
            </a:r>
            <a:endParaRPr lang="ru-RU" dirty="0"/>
          </a:p>
        </p:txBody>
      </p:sp>
      <p:sp>
        <p:nvSpPr>
          <p:cNvPr id="5" name="Блок-схема: память с посл. доступом 4">
            <a:hlinkClick r:id="rId4" action="ppaction://hlinksldjump"/>
          </p:cNvPr>
          <p:cNvSpPr/>
          <p:nvPr/>
        </p:nvSpPr>
        <p:spPr>
          <a:xfrm>
            <a:off x="1071538" y="4143380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Наука о выращивание растений</a:t>
            </a:r>
          </a:p>
          <a:p>
            <a:pPr algn="ctr"/>
            <a:r>
              <a:rPr lang="ru-RU" dirty="0" smtClean="0"/>
              <a:t>в воде</a:t>
            </a:r>
            <a:endParaRPr lang="ru-RU" dirty="0"/>
          </a:p>
        </p:txBody>
      </p:sp>
      <p:sp>
        <p:nvSpPr>
          <p:cNvPr id="6" name="Блок-схема: память с посл. доступом 5">
            <a:hlinkClick r:id="rId3" action="ppaction://hlinksldjump"/>
          </p:cNvPr>
          <p:cNvSpPr/>
          <p:nvPr/>
        </p:nvSpPr>
        <p:spPr>
          <a:xfrm>
            <a:off x="4286248" y="4214818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Выращивание зелени в домашних условиях</a:t>
            </a:r>
            <a:endParaRPr lang="ru-RU" dirty="0"/>
          </a:p>
        </p:txBody>
      </p:sp>
      <p:pic>
        <p:nvPicPr>
          <p:cNvPr id="7" name="вопрос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09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4. Как называются малые планеты?</a:t>
            </a:r>
            <a:endParaRPr lang="ru-RU" dirty="0"/>
          </a:p>
        </p:txBody>
      </p:sp>
      <p:sp>
        <p:nvSpPr>
          <p:cNvPr id="3" name="Блок-схема: память с посл. доступом 2">
            <a:hlinkClick r:id="rId3" action="ppaction://hlinksldjump"/>
          </p:cNvPr>
          <p:cNvSpPr/>
          <p:nvPr/>
        </p:nvSpPr>
        <p:spPr>
          <a:xfrm>
            <a:off x="1000100" y="2000240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Карликовые планеты</a:t>
            </a:r>
            <a:endParaRPr lang="ru-RU" dirty="0"/>
          </a:p>
        </p:txBody>
      </p:sp>
      <p:sp>
        <p:nvSpPr>
          <p:cNvPr id="4" name="Блок-схема: память с посл. доступом 3">
            <a:hlinkClick r:id="rId3" action="ppaction://hlinksldjump"/>
          </p:cNvPr>
          <p:cNvSpPr/>
          <p:nvPr/>
        </p:nvSpPr>
        <p:spPr>
          <a:xfrm>
            <a:off x="4214810" y="2000240"/>
            <a:ext cx="2428892" cy="2000264"/>
          </a:xfrm>
          <a:prstGeom prst="flowChartMagneticTape">
            <a:avLst/>
          </a:prstGeom>
          <a:ln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Метеоры</a:t>
            </a:r>
            <a:endParaRPr lang="ru-RU" dirty="0"/>
          </a:p>
        </p:txBody>
      </p:sp>
      <p:sp>
        <p:nvSpPr>
          <p:cNvPr id="5" name="Блок-схема: память с посл. доступом 4">
            <a:hlinkClick r:id="rId4" action="ppaction://hlinksldjump"/>
          </p:cNvPr>
          <p:cNvSpPr/>
          <p:nvPr/>
        </p:nvSpPr>
        <p:spPr>
          <a:xfrm>
            <a:off x="1071538" y="4143380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Астероиды</a:t>
            </a:r>
          </a:p>
        </p:txBody>
      </p:sp>
      <p:sp>
        <p:nvSpPr>
          <p:cNvPr id="6" name="Блок-схема: память с посл. доступом 5">
            <a:hlinkClick r:id="rId3" action="ppaction://hlinksldjump"/>
          </p:cNvPr>
          <p:cNvSpPr/>
          <p:nvPr/>
        </p:nvSpPr>
        <p:spPr>
          <a:xfrm>
            <a:off x="4286248" y="4214818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Кометы</a:t>
            </a:r>
            <a:endParaRPr lang="ru-RU" dirty="0"/>
          </a:p>
        </p:txBody>
      </p:sp>
      <p:pic>
        <p:nvPicPr>
          <p:cNvPr id="7" name="вопрос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09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1273862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5. Самое большое млекопитающие - …</a:t>
            </a:r>
            <a:endParaRPr lang="ru-RU" dirty="0"/>
          </a:p>
        </p:txBody>
      </p:sp>
      <p:sp>
        <p:nvSpPr>
          <p:cNvPr id="3" name="Блок-схема: память с посл. доступом 2">
            <a:hlinkClick r:id="rId3" action="ppaction://hlinksldjump"/>
          </p:cNvPr>
          <p:cNvSpPr/>
          <p:nvPr/>
        </p:nvSpPr>
        <p:spPr>
          <a:xfrm>
            <a:off x="1000100" y="2000240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Слон</a:t>
            </a:r>
            <a:endParaRPr lang="ru-RU" dirty="0"/>
          </a:p>
        </p:txBody>
      </p:sp>
      <p:sp>
        <p:nvSpPr>
          <p:cNvPr id="4" name="Блок-схема: память с посл. доступом 3">
            <a:hlinkClick r:id="rId4" action="ppaction://hlinksldjump"/>
          </p:cNvPr>
          <p:cNvSpPr/>
          <p:nvPr/>
        </p:nvSpPr>
        <p:spPr>
          <a:xfrm>
            <a:off x="4214810" y="2000240"/>
            <a:ext cx="2428892" cy="2000264"/>
          </a:xfrm>
          <a:prstGeom prst="flowChartMagneticTape">
            <a:avLst/>
          </a:prstGeom>
          <a:ln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Кит</a:t>
            </a:r>
            <a:endParaRPr lang="ru-RU" dirty="0"/>
          </a:p>
        </p:txBody>
      </p:sp>
      <p:sp>
        <p:nvSpPr>
          <p:cNvPr id="5" name="Блок-схема: память с посл. доступом 4">
            <a:hlinkClick r:id="rId3" action="ppaction://hlinksldjump"/>
          </p:cNvPr>
          <p:cNvSpPr/>
          <p:nvPr/>
        </p:nvSpPr>
        <p:spPr>
          <a:xfrm>
            <a:off x="1000100" y="4143380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Медведь </a:t>
            </a:r>
          </a:p>
        </p:txBody>
      </p:sp>
      <p:sp>
        <p:nvSpPr>
          <p:cNvPr id="6" name="Блок-схема: память с посл. доступом 5">
            <a:hlinkClick r:id="rId3" action="ppaction://hlinksldjump"/>
          </p:cNvPr>
          <p:cNvSpPr/>
          <p:nvPr/>
        </p:nvSpPr>
        <p:spPr>
          <a:xfrm>
            <a:off x="4286248" y="4214818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Дельфин</a:t>
            </a:r>
            <a:endParaRPr lang="ru-RU" dirty="0"/>
          </a:p>
        </p:txBody>
      </p:sp>
      <p:pic>
        <p:nvPicPr>
          <p:cNvPr id="7" name="вопрос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09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1273862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6.Какое из далее перечисленных животных входит в Красную книгу?</a:t>
            </a:r>
            <a:endParaRPr lang="ru-RU" dirty="0"/>
          </a:p>
        </p:txBody>
      </p:sp>
      <p:sp>
        <p:nvSpPr>
          <p:cNvPr id="3" name="Блок-схема: память с посл. доступом 2">
            <a:hlinkClick r:id="rId3" action="ppaction://hlinksldjump"/>
          </p:cNvPr>
          <p:cNvSpPr/>
          <p:nvPr/>
        </p:nvSpPr>
        <p:spPr>
          <a:xfrm>
            <a:off x="1000100" y="2000240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Снежный Барс</a:t>
            </a:r>
            <a:endParaRPr lang="ru-RU" dirty="0"/>
          </a:p>
        </p:txBody>
      </p:sp>
      <p:sp>
        <p:nvSpPr>
          <p:cNvPr id="4" name="Блок-схема: память с посл. доступом 3">
            <a:hlinkClick r:id="rId4" action="ppaction://hlinksldjump"/>
          </p:cNvPr>
          <p:cNvSpPr/>
          <p:nvPr/>
        </p:nvSpPr>
        <p:spPr>
          <a:xfrm>
            <a:off x="4214810" y="2000240"/>
            <a:ext cx="2428892" cy="2000264"/>
          </a:xfrm>
          <a:prstGeom prst="flowChartMagneticTape">
            <a:avLst/>
          </a:prstGeom>
          <a:ln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Стеллерова корова</a:t>
            </a:r>
            <a:endParaRPr lang="ru-RU" dirty="0"/>
          </a:p>
        </p:txBody>
      </p:sp>
      <p:sp>
        <p:nvSpPr>
          <p:cNvPr id="5" name="Блок-схема: память с посл. доступом 4">
            <a:hlinkClick r:id="rId4" action="ppaction://hlinksldjump"/>
          </p:cNvPr>
          <p:cNvSpPr/>
          <p:nvPr/>
        </p:nvSpPr>
        <p:spPr>
          <a:xfrm>
            <a:off x="1000100" y="4143380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Мангуст </a:t>
            </a:r>
          </a:p>
        </p:txBody>
      </p:sp>
      <p:sp>
        <p:nvSpPr>
          <p:cNvPr id="6" name="Блок-схема: память с посл. доступом 5">
            <a:hlinkClick r:id="rId4" action="ppaction://hlinksldjump"/>
          </p:cNvPr>
          <p:cNvSpPr/>
          <p:nvPr/>
        </p:nvSpPr>
        <p:spPr>
          <a:xfrm>
            <a:off x="4286248" y="4214818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Лиса </a:t>
            </a:r>
            <a:endParaRPr lang="ru-RU" dirty="0"/>
          </a:p>
        </p:txBody>
      </p:sp>
      <p:pic>
        <p:nvPicPr>
          <p:cNvPr id="7" name="вопрос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09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1273862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7.Какое животное не рыба?</a:t>
            </a:r>
            <a:endParaRPr lang="ru-RU" dirty="0"/>
          </a:p>
        </p:txBody>
      </p:sp>
      <p:sp>
        <p:nvSpPr>
          <p:cNvPr id="3" name="Блок-схема: память с посл. доступом 2">
            <a:hlinkClick r:id="rId3" action="ppaction://hlinksldjump"/>
          </p:cNvPr>
          <p:cNvSpPr/>
          <p:nvPr/>
        </p:nvSpPr>
        <p:spPr>
          <a:xfrm>
            <a:off x="1000100" y="2000240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Дельфин</a:t>
            </a:r>
            <a:endParaRPr lang="ru-RU" dirty="0"/>
          </a:p>
        </p:txBody>
      </p:sp>
      <p:sp>
        <p:nvSpPr>
          <p:cNvPr id="4" name="Блок-схема: память с посл. доступом 3">
            <a:hlinkClick r:id="rId4" action="ppaction://hlinksldjump"/>
          </p:cNvPr>
          <p:cNvSpPr/>
          <p:nvPr/>
        </p:nvSpPr>
        <p:spPr>
          <a:xfrm>
            <a:off x="4214810" y="2000240"/>
            <a:ext cx="2428892" cy="2000264"/>
          </a:xfrm>
          <a:prstGeom prst="flowChartMagneticTape">
            <a:avLst/>
          </a:prstGeom>
          <a:ln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Акула</a:t>
            </a:r>
            <a:endParaRPr lang="ru-RU" dirty="0"/>
          </a:p>
        </p:txBody>
      </p:sp>
      <p:sp>
        <p:nvSpPr>
          <p:cNvPr id="5" name="Блок-схема: память с посл. доступом 4">
            <a:hlinkClick r:id="rId4" action="ppaction://hlinksldjump"/>
          </p:cNvPr>
          <p:cNvSpPr/>
          <p:nvPr/>
        </p:nvSpPr>
        <p:spPr>
          <a:xfrm>
            <a:off x="1000100" y="4143380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Окунь</a:t>
            </a:r>
          </a:p>
        </p:txBody>
      </p:sp>
      <p:sp>
        <p:nvSpPr>
          <p:cNvPr id="6" name="Блок-схема: память с посл. доступом 5">
            <a:hlinkClick r:id="rId4" action="ppaction://hlinksldjump"/>
          </p:cNvPr>
          <p:cNvSpPr/>
          <p:nvPr/>
        </p:nvSpPr>
        <p:spPr>
          <a:xfrm>
            <a:off x="4286248" y="4214818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Форель</a:t>
            </a:r>
            <a:endParaRPr lang="ru-RU" dirty="0"/>
          </a:p>
        </p:txBody>
      </p:sp>
      <p:pic>
        <p:nvPicPr>
          <p:cNvPr id="7" name="вопрос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09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1273862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8.  Порода собаки которая призвана охотиться в норах -     </a:t>
            </a:r>
            <a:endParaRPr lang="ru-RU" dirty="0"/>
          </a:p>
        </p:txBody>
      </p:sp>
      <p:sp>
        <p:nvSpPr>
          <p:cNvPr id="3" name="Блок-схема: память с посл. доступом 2">
            <a:hlinkClick r:id="rId3" action="ppaction://hlinksldjump"/>
          </p:cNvPr>
          <p:cNvSpPr/>
          <p:nvPr/>
        </p:nvSpPr>
        <p:spPr>
          <a:xfrm>
            <a:off x="1000100" y="2000240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 smtClean="0"/>
              <a:t>Чихуа-хуа</a:t>
            </a:r>
            <a:endParaRPr lang="ru-RU" dirty="0"/>
          </a:p>
        </p:txBody>
      </p:sp>
      <p:sp>
        <p:nvSpPr>
          <p:cNvPr id="4" name="Блок-схема: память с посл. доступом 3">
            <a:hlinkClick r:id="rId4" action="ppaction://hlinksldjump"/>
          </p:cNvPr>
          <p:cNvSpPr/>
          <p:nvPr/>
        </p:nvSpPr>
        <p:spPr>
          <a:xfrm>
            <a:off x="4214810" y="2000240"/>
            <a:ext cx="2428892" cy="2000264"/>
          </a:xfrm>
          <a:prstGeom prst="flowChartMagneticTape">
            <a:avLst/>
          </a:prstGeom>
          <a:ln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Такса</a:t>
            </a:r>
            <a:endParaRPr lang="ru-RU" dirty="0"/>
          </a:p>
        </p:txBody>
      </p:sp>
      <p:sp>
        <p:nvSpPr>
          <p:cNvPr id="5" name="Блок-схема: память с посл. доступом 4">
            <a:hlinkClick r:id="rId3" action="ppaction://hlinksldjump"/>
          </p:cNvPr>
          <p:cNvSpPr/>
          <p:nvPr/>
        </p:nvSpPr>
        <p:spPr>
          <a:xfrm>
            <a:off x="1000100" y="4143380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Пудель</a:t>
            </a:r>
          </a:p>
        </p:txBody>
      </p:sp>
      <p:sp>
        <p:nvSpPr>
          <p:cNvPr id="6" name="Блок-схема: память с посл. доступом 5">
            <a:hlinkClick r:id="rId3" action="ppaction://hlinksldjump"/>
          </p:cNvPr>
          <p:cNvSpPr/>
          <p:nvPr/>
        </p:nvSpPr>
        <p:spPr>
          <a:xfrm>
            <a:off x="4286248" y="4214818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Мопс</a:t>
            </a:r>
            <a:endParaRPr lang="ru-RU" dirty="0"/>
          </a:p>
        </p:txBody>
      </p:sp>
      <p:pic>
        <p:nvPicPr>
          <p:cNvPr id="7" name="вопрос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09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1273862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9. Рыба с фонариком </a:t>
            </a:r>
            <a:r>
              <a:rPr lang="ru-RU" smtClean="0"/>
              <a:t>на голове</a:t>
            </a:r>
            <a:r>
              <a:rPr lang="ru-RU" dirty="0" smtClean="0"/>
              <a:t>?</a:t>
            </a:r>
            <a:endParaRPr lang="ru-RU" dirty="0"/>
          </a:p>
        </p:txBody>
      </p:sp>
      <p:sp>
        <p:nvSpPr>
          <p:cNvPr id="3" name="Блок-схема: память с посл. доступом 2">
            <a:hlinkClick r:id="rId3" action="ppaction://hlinksldjump"/>
          </p:cNvPr>
          <p:cNvSpPr/>
          <p:nvPr/>
        </p:nvSpPr>
        <p:spPr>
          <a:xfrm>
            <a:off x="1000100" y="2000240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Удильщик</a:t>
            </a:r>
            <a:endParaRPr lang="ru-RU" dirty="0"/>
          </a:p>
        </p:txBody>
      </p:sp>
      <p:sp>
        <p:nvSpPr>
          <p:cNvPr id="4" name="Блок-схема: память с посл. доступом 3">
            <a:hlinkClick r:id="rId4" action="ppaction://hlinksldjump"/>
          </p:cNvPr>
          <p:cNvSpPr/>
          <p:nvPr/>
        </p:nvSpPr>
        <p:spPr>
          <a:xfrm>
            <a:off x="4214810" y="2000240"/>
            <a:ext cx="2428892" cy="2000264"/>
          </a:xfrm>
          <a:prstGeom prst="flowChartMagneticTape">
            <a:avLst/>
          </a:prstGeom>
          <a:ln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Кит</a:t>
            </a:r>
            <a:endParaRPr lang="ru-RU" dirty="0"/>
          </a:p>
        </p:txBody>
      </p:sp>
      <p:sp>
        <p:nvSpPr>
          <p:cNvPr id="5" name="Блок-схема: память с посл. доступом 4">
            <a:hlinkClick r:id="rId4" action="ppaction://hlinksldjump"/>
          </p:cNvPr>
          <p:cNvSpPr/>
          <p:nvPr/>
        </p:nvSpPr>
        <p:spPr>
          <a:xfrm>
            <a:off x="1000100" y="4143380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Фонарная голова</a:t>
            </a:r>
          </a:p>
        </p:txBody>
      </p:sp>
      <p:sp>
        <p:nvSpPr>
          <p:cNvPr id="6" name="Блок-схема: память с посл. доступом 5">
            <a:hlinkClick r:id="rId4" action="ppaction://hlinksldjump"/>
          </p:cNvPr>
          <p:cNvSpPr/>
          <p:nvPr/>
        </p:nvSpPr>
        <p:spPr>
          <a:xfrm>
            <a:off x="4286248" y="4214818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Такой рыбы не существует</a:t>
            </a:r>
            <a:endParaRPr lang="ru-RU" dirty="0"/>
          </a:p>
        </p:txBody>
      </p:sp>
      <p:pic>
        <p:nvPicPr>
          <p:cNvPr id="7" name="вопрос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09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1273862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10. Самая большая ягода - …</a:t>
            </a:r>
            <a:endParaRPr lang="ru-RU" dirty="0"/>
          </a:p>
        </p:txBody>
      </p:sp>
      <p:sp>
        <p:nvSpPr>
          <p:cNvPr id="3" name="Блок-схема: память с посл. доступом 2">
            <a:hlinkClick r:id="rId3" action="ppaction://hlinksldjump"/>
          </p:cNvPr>
          <p:cNvSpPr/>
          <p:nvPr/>
        </p:nvSpPr>
        <p:spPr>
          <a:xfrm>
            <a:off x="1000100" y="2000240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Смородина</a:t>
            </a:r>
            <a:endParaRPr lang="ru-RU" dirty="0"/>
          </a:p>
        </p:txBody>
      </p:sp>
      <p:sp>
        <p:nvSpPr>
          <p:cNvPr id="4" name="Блок-схема: память с посл. доступом 3">
            <a:hlinkClick r:id="rId3" action="ppaction://hlinksldjump"/>
          </p:cNvPr>
          <p:cNvSpPr/>
          <p:nvPr/>
        </p:nvSpPr>
        <p:spPr>
          <a:xfrm>
            <a:off x="4214810" y="2000240"/>
            <a:ext cx="2428892" cy="2000264"/>
          </a:xfrm>
          <a:prstGeom prst="flowChartMagneticTape">
            <a:avLst/>
          </a:prstGeom>
          <a:ln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Малина</a:t>
            </a:r>
            <a:endParaRPr lang="ru-RU" dirty="0"/>
          </a:p>
        </p:txBody>
      </p:sp>
      <p:sp>
        <p:nvSpPr>
          <p:cNvPr id="5" name="Блок-схема: память с посл. доступом 4">
            <a:hlinkClick r:id="rId4" action="ppaction://hlinksldjump"/>
          </p:cNvPr>
          <p:cNvSpPr/>
          <p:nvPr/>
        </p:nvSpPr>
        <p:spPr>
          <a:xfrm>
            <a:off x="1000100" y="4143380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Правильного ответа нет</a:t>
            </a:r>
          </a:p>
        </p:txBody>
      </p:sp>
      <p:sp>
        <p:nvSpPr>
          <p:cNvPr id="6" name="Блок-схема: память с посл. доступом 5">
            <a:hlinkClick r:id="rId3" action="ppaction://hlinksldjump"/>
          </p:cNvPr>
          <p:cNvSpPr/>
          <p:nvPr/>
        </p:nvSpPr>
        <p:spPr>
          <a:xfrm>
            <a:off x="4286248" y="4214818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Все ответы правильные</a:t>
            </a:r>
            <a:endParaRPr lang="ru-RU" dirty="0"/>
          </a:p>
        </p:txBody>
      </p:sp>
      <p:pic>
        <p:nvPicPr>
          <p:cNvPr id="7" name="вопрос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09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1273862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11.  Ноосфера - …(что это?) </a:t>
            </a:r>
            <a:endParaRPr lang="ru-RU" dirty="0"/>
          </a:p>
        </p:txBody>
      </p:sp>
      <p:sp>
        <p:nvSpPr>
          <p:cNvPr id="3" name="Блок-схема: память с посл. доступом 2">
            <a:hlinkClick r:id="rId3" action="ppaction://hlinksldjump"/>
          </p:cNvPr>
          <p:cNvSpPr/>
          <p:nvPr/>
        </p:nvSpPr>
        <p:spPr>
          <a:xfrm>
            <a:off x="1000100" y="2000240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Водная оболочка</a:t>
            </a:r>
            <a:endParaRPr lang="ru-RU" dirty="0"/>
          </a:p>
        </p:txBody>
      </p:sp>
      <p:sp>
        <p:nvSpPr>
          <p:cNvPr id="4" name="Блок-схема: память с посл. доступом 3">
            <a:hlinkClick r:id="rId3" action="ppaction://hlinksldjump"/>
          </p:cNvPr>
          <p:cNvSpPr/>
          <p:nvPr/>
        </p:nvSpPr>
        <p:spPr>
          <a:xfrm>
            <a:off x="4214810" y="2000240"/>
            <a:ext cx="2428892" cy="2000264"/>
          </a:xfrm>
          <a:prstGeom prst="flowChartMagneticTape">
            <a:avLst/>
          </a:prstGeom>
          <a:ln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Стратосфера</a:t>
            </a:r>
            <a:endParaRPr lang="ru-RU" dirty="0"/>
          </a:p>
        </p:txBody>
      </p:sp>
      <p:sp>
        <p:nvSpPr>
          <p:cNvPr id="5" name="Блок-схема: память с посл. доступом 4">
            <a:hlinkClick r:id="rId4" action="ppaction://hlinksldjump"/>
          </p:cNvPr>
          <p:cNvSpPr/>
          <p:nvPr/>
        </p:nvSpPr>
        <p:spPr>
          <a:xfrm>
            <a:off x="1000100" y="4143380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Сфера разума </a:t>
            </a:r>
          </a:p>
        </p:txBody>
      </p:sp>
      <p:sp>
        <p:nvSpPr>
          <p:cNvPr id="6" name="Блок-схема: память с посл. доступом 5">
            <a:hlinkClick r:id="rId3" action="ppaction://hlinksldjump"/>
          </p:cNvPr>
          <p:cNvSpPr/>
          <p:nvPr/>
        </p:nvSpPr>
        <p:spPr>
          <a:xfrm>
            <a:off x="4286248" y="4214818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Воздушная оболочка</a:t>
            </a:r>
            <a:endParaRPr lang="ru-RU" dirty="0"/>
          </a:p>
        </p:txBody>
      </p:sp>
      <p:pic>
        <p:nvPicPr>
          <p:cNvPr id="7" name="вопрос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09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1273862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12. Из чего делают бумагу? </a:t>
            </a:r>
            <a:endParaRPr lang="ru-RU" dirty="0"/>
          </a:p>
        </p:txBody>
      </p:sp>
      <p:sp>
        <p:nvSpPr>
          <p:cNvPr id="3" name="Блок-схема: память с посл. доступом 2">
            <a:hlinkClick r:id="rId3" action="ppaction://hlinksldjump"/>
          </p:cNvPr>
          <p:cNvSpPr/>
          <p:nvPr/>
        </p:nvSpPr>
        <p:spPr>
          <a:xfrm>
            <a:off x="1000100" y="2000240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Из дерева</a:t>
            </a:r>
            <a:endParaRPr lang="ru-RU" dirty="0"/>
          </a:p>
        </p:txBody>
      </p:sp>
      <p:sp>
        <p:nvSpPr>
          <p:cNvPr id="4" name="Блок-схема: память с посл. доступом 3">
            <a:hlinkClick r:id="rId3" action="ppaction://hlinksldjump"/>
          </p:cNvPr>
          <p:cNvSpPr/>
          <p:nvPr/>
        </p:nvSpPr>
        <p:spPr>
          <a:xfrm>
            <a:off x="4214810" y="2000240"/>
            <a:ext cx="2428892" cy="2000264"/>
          </a:xfrm>
          <a:prstGeom prst="flowChartMagneticTape">
            <a:avLst/>
          </a:prstGeom>
          <a:ln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Из бересты</a:t>
            </a:r>
            <a:endParaRPr lang="ru-RU" dirty="0"/>
          </a:p>
        </p:txBody>
      </p:sp>
      <p:sp>
        <p:nvSpPr>
          <p:cNvPr id="5" name="Блок-схема: память с посл. доступом 4">
            <a:hlinkClick r:id="rId4" action="ppaction://hlinksldjump"/>
          </p:cNvPr>
          <p:cNvSpPr/>
          <p:nvPr/>
        </p:nvSpPr>
        <p:spPr>
          <a:xfrm>
            <a:off x="1000100" y="4143380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Из опилок дерева и всяческой химии</a:t>
            </a:r>
          </a:p>
        </p:txBody>
      </p:sp>
      <p:sp>
        <p:nvSpPr>
          <p:cNvPr id="6" name="Блок-схема: память с посл. доступом 5">
            <a:hlinkClick r:id="rId3" action="ppaction://hlinksldjump"/>
          </p:cNvPr>
          <p:cNvSpPr/>
          <p:nvPr/>
        </p:nvSpPr>
        <p:spPr>
          <a:xfrm>
            <a:off x="4286248" y="4214818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Из опилок</a:t>
            </a:r>
            <a:endParaRPr lang="ru-RU" dirty="0"/>
          </a:p>
        </p:txBody>
      </p:sp>
      <p:pic>
        <p:nvPicPr>
          <p:cNvPr id="7" name="вопрос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09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1273862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13. Как расшифровывается МКС? </a:t>
            </a:r>
            <a:endParaRPr lang="ru-RU" dirty="0"/>
          </a:p>
        </p:txBody>
      </p:sp>
      <p:sp>
        <p:nvSpPr>
          <p:cNvPr id="3" name="Блок-схема: память с посл. доступом 2">
            <a:hlinkClick r:id="rId3" action="ppaction://hlinksldjump"/>
          </p:cNvPr>
          <p:cNvSpPr/>
          <p:nvPr/>
        </p:nvSpPr>
        <p:spPr>
          <a:xfrm>
            <a:off x="1000100" y="2000240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Миссис Красота Симфонии</a:t>
            </a:r>
            <a:endParaRPr lang="ru-RU" dirty="0"/>
          </a:p>
        </p:txBody>
      </p:sp>
      <p:sp>
        <p:nvSpPr>
          <p:cNvPr id="4" name="Блок-схема: память с посл. доступом 3">
            <a:hlinkClick r:id="rId4" action="ppaction://hlinksldjump"/>
          </p:cNvPr>
          <p:cNvSpPr/>
          <p:nvPr/>
        </p:nvSpPr>
        <p:spPr>
          <a:xfrm>
            <a:off x="4214810" y="2000240"/>
            <a:ext cx="2714644" cy="2000264"/>
          </a:xfrm>
          <a:prstGeom prst="flowChartMagneticTape">
            <a:avLst/>
          </a:prstGeom>
          <a:ln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Международная</a:t>
            </a:r>
          </a:p>
          <a:p>
            <a:pPr algn="ctr"/>
            <a:r>
              <a:rPr lang="ru-RU" dirty="0" smtClean="0"/>
              <a:t>Космическая</a:t>
            </a:r>
          </a:p>
          <a:p>
            <a:pPr algn="ctr"/>
            <a:r>
              <a:rPr lang="ru-RU" dirty="0" smtClean="0"/>
              <a:t>Станция </a:t>
            </a:r>
            <a:endParaRPr lang="ru-RU" dirty="0"/>
          </a:p>
        </p:txBody>
      </p:sp>
      <p:sp>
        <p:nvSpPr>
          <p:cNvPr id="5" name="Блок-схема: память с посл. доступом 4">
            <a:hlinkClick r:id="rId3" action="ppaction://hlinksldjump"/>
          </p:cNvPr>
          <p:cNvSpPr/>
          <p:nvPr/>
        </p:nvSpPr>
        <p:spPr>
          <a:xfrm>
            <a:off x="1000100" y="4143380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 smtClean="0"/>
              <a:t>Микс</a:t>
            </a:r>
            <a:endParaRPr lang="ru-RU" dirty="0" smtClean="0"/>
          </a:p>
        </p:txBody>
      </p:sp>
      <p:sp>
        <p:nvSpPr>
          <p:cNvPr id="6" name="Блок-схема: память с посл. доступом 5">
            <a:hlinkClick r:id="rId3" action="ppaction://hlinksldjump"/>
          </p:cNvPr>
          <p:cNvSpPr/>
          <p:nvPr/>
        </p:nvSpPr>
        <p:spPr>
          <a:xfrm>
            <a:off x="4286248" y="4214818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Морской корабль «Сила»</a:t>
            </a:r>
            <a:endParaRPr lang="ru-RU" dirty="0"/>
          </a:p>
        </p:txBody>
      </p:sp>
      <p:pic>
        <p:nvPicPr>
          <p:cNvPr id="7" name="вопрос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09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1273862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14. Фитонциды - это …</a:t>
            </a:r>
            <a:endParaRPr lang="ru-RU" dirty="0"/>
          </a:p>
        </p:txBody>
      </p:sp>
      <p:sp>
        <p:nvSpPr>
          <p:cNvPr id="3" name="Блок-схема: память с посл. доступом 2">
            <a:hlinkClick r:id="rId3" action="ppaction://hlinksldjump"/>
          </p:cNvPr>
          <p:cNvSpPr/>
          <p:nvPr/>
        </p:nvSpPr>
        <p:spPr>
          <a:xfrm>
            <a:off x="1000100" y="2000240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Ядовитые вещества</a:t>
            </a:r>
            <a:endParaRPr lang="ru-RU" dirty="0"/>
          </a:p>
        </p:txBody>
      </p:sp>
      <p:sp>
        <p:nvSpPr>
          <p:cNvPr id="4" name="Блок-схема: память с посл. доступом 3">
            <a:hlinkClick r:id="rId3" action="ppaction://hlinksldjump"/>
          </p:cNvPr>
          <p:cNvSpPr/>
          <p:nvPr/>
        </p:nvSpPr>
        <p:spPr>
          <a:xfrm>
            <a:off x="4214810" y="2000240"/>
            <a:ext cx="2428892" cy="2000264"/>
          </a:xfrm>
          <a:prstGeom prst="flowChartMagneticTape">
            <a:avLst/>
          </a:prstGeom>
          <a:ln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Морские анемоны</a:t>
            </a:r>
            <a:endParaRPr lang="ru-RU" dirty="0"/>
          </a:p>
        </p:txBody>
      </p:sp>
      <p:sp>
        <p:nvSpPr>
          <p:cNvPr id="5" name="Блок-схема: память с посл. доступом 4">
            <a:hlinkClick r:id="rId4" action="ppaction://hlinksldjump"/>
          </p:cNvPr>
          <p:cNvSpPr/>
          <p:nvPr/>
        </p:nvSpPr>
        <p:spPr>
          <a:xfrm>
            <a:off x="1000100" y="4143380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Летучие вещества, убивающие микробов </a:t>
            </a:r>
          </a:p>
        </p:txBody>
      </p:sp>
      <p:sp>
        <p:nvSpPr>
          <p:cNvPr id="6" name="Блок-схема: память с посл. доступом 5">
            <a:hlinkClick r:id="rId3" action="ppaction://hlinksldjump"/>
          </p:cNvPr>
          <p:cNvSpPr/>
          <p:nvPr/>
        </p:nvSpPr>
        <p:spPr>
          <a:xfrm>
            <a:off x="4286248" y="4214818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Вирусы, бактерии</a:t>
            </a:r>
            <a:endParaRPr lang="ru-RU" dirty="0"/>
          </a:p>
        </p:txBody>
      </p:sp>
      <p:pic>
        <p:nvPicPr>
          <p:cNvPr id="7" name="вопрос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09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1273862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15. Какого насекомого в Россию завезли?</a:t>
            </a:r>
            <a:endParaRPr lang="ru-RU" dirty="0"/>
          </a:p>
        </p:txBody>
      </p:sp>
      <p:sp>
        <p:nvSpPr>
          <p:cNvPr id="3" name="Блок-схема: память с посл. доступом 2">
            <a:hlinkClick r:id="rId3" action="ppaction://hlinksldjump"/>
          </p:cNvPr>
          <p:cNvSpPr/>
          <p:nvPr/>
        </p:nvSpPr>
        <p:spPr>
          <a:xfrm>
            <a:off x="1000100" y="2000240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Муха</a:t>
            </a:r>
            <a:endParaRPr lang="ru-RU" dirty="0"/>
          </a:p>
        </p:txBody>
      </p:sp>
      <p:sp>
        <p:nvSpPr>
          <p:cNvPr id="4" name="Блок-схема: память с посл. доступом 3">
            <a:hlinkClick r:id="rId3" action="ppaction://hlinksldjump"/>
          </p:cNvPr>
          <p:cNvSpPr/>
          <p:nvPr/>
        </p:nvSpPr>
        <p:spPr>
          <a:xfrm>
            <a:off x="4214810" y="2000240"/>
            <a:ext cx="2428892" cy="2000264"/>
          </a:xfrm>
          <a:prstGeom prst="flowChartMagneticTape">
            <a:avLst/>
          </a:prstGeom>
          <a:ln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Жук-олень</a:t>
            </a:r>
            <a:endParaRPr lang="ru-RU" dirty="0"/>
          </a:p>
        </p:txBody>
      </p:sp>
      <p:sp>
        <p:nvSpPr>
          <p:cNvPr id="5" name="Блок-схема: память с посл. доступом 4">
            <a:hlinkClick r:id="rId3" action="ppaction://hlinksldjump"/>
          </p:cNvPr>
          <p:cNvSpPr/>
          <p:nvPr/>
        </p:nvSpPr>
        <p:spPr>
          <a:xfrm>
            <a:off x="1000100" y="4143380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Божья коровка</a:t>
            </a:r>
          </a:p>
        </p:txBody>
      </p:sp>
      <p:sp>
        <p:nvSpPr>
          <p:cNvPr id="6" name="Блок-схема: память с посл. доступом 5">
            <a:hlinkClick r:id="rId4" action="ppaction://hlinksldjump"/>
          </p:cNvPr>
          <p:cNvSpPr/>
          <p:nvPr/>
        </p:nvSpPr>
        <p:spPr>
          <a:xfrm>
            <a:off x="4286248" y="4214818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Майский</a:t>
            </a:r>
          </a:p>
          <a:p>
            <a:pPr algn="ctr"/>
            <a:r>
              <a:rPr lang="ru-RU" dirty="0" smtClean="0"/>
              <a:t>(Колорадский)</a:t>
            </a:r>
            <a:endParaRPr lang="ru-RU" dirty="0"/>
          </a:p>
        </p:txBody>
      </p:sp>
      <p:pic>
        <p:nvPicPr>
          <p:cNvPr id="7" name="вопрос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09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1273862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16. Фотосинтез - … </a:t>
            </a:r>
            <a:endParaRPr lang="ru-RU" dirty="0"/>
          </a:p>
        </p:txBody>
      </p:sp>
      <p:sp>
        <p:nvSpPr>
          <p:cNvPr id="3" name="Блок-схема: память с посл. доступом 2">
            <a:hlinkClick r:id="rId3" action="ppaction://hlinksldjump"/>
          </p:cNvPr>
          <p:cNvSpPr/>
          <p:nvPr/>
        </p:nvSpPr>
        <p:spPr>
          <a:xfrm>
            <a:off x="1000100" y="2000240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Это штука которая красит листья деревьев</a:t>
            </a:r>
            <a:endParaRPr lang="ru-RU" dirty="0"/>
          </a:p>
        </p:txBody>
      </p:sp>
      <p:sp>
        <p:nvSpPr>
          <p:cNvPr id="4" name="Блок-схема: память с посл. доступом 3">
            <a:hlinkClick r:id="rId3" action="ppaction://hlinksldjump"/>
          </p:cNvPr>
          <p:cNvSpPr/>
          <p:nvPr/>
        </p:nvSpPr>
        <p:spPr>
          <a:xfrm>
            <a:off x="4214810" y="2000240"/>
            <a:ext cx="2428892" cy="2000264"/>
          </a:xfrm>
          <a:prstGeom prst="flowChartMagneticTape">
            <a:avLst/>
          </a:prstGeom>
          <a:ln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Это энергия солнечных лучей</a:t>
            </a:r>
            <a:endParaRPr lang="ru-RU" dirty="0"/>
          </a:p>
        </p:txBody>
      </p:sp>
      <p:sp>
        <p:nvSpPr>
          <p:cNvPr id="5" name="Блок-схема: память с посл. доступом 4">
            <a:hlinkClick r:id="rId4" action="ppaction://hlinksldjump"/>
          </p:cNvPr>
          <p:cNvSpPr/>
          <p:nvPr/>
        </p:nvSpPr>
        <p:spPr>
          <a:xfrm>
            <a:off x="1000100" y="4143380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00" dirty="0"/>
              <a:t>Это химическая реакция, которая протекает с участием </a:t>
            </a:r>
            <a:r>
              <a:rPr lang="ru-RU" sz="1700" dirty="0" smtClean="0"/>
              <a:t>хлорофилла </a:t>
            </a:r>
          </a:p>
        </p:txBody>
      </p:sp>
      <p:sp>
        <p:nvSpPr>
          <p:cNvPr id="6" name="Блок-схема: память с посл. доступом 5">
            <a:hlinkClick r:id="rId3" action="ppaction://hlinksldjump"/>
          </p:cNvPr>
          <p:cNvSpPr/>
          <p:nvPr/>
        </p:nvSpPr>
        <p:spPr>
          <a:xfrm>
            <a:off x="4286248" y="4214818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Это химическая реакция , когда животные едят </a:t>
            </a:r>
            <a:r>
              <a:rPr lang="ru-RU" dirty="0" err="1" smtClean="0"/>
              <a:t>ратения</a:t>
            </a:r>
            <a:endParaRPr lang="ru-RU" dirty="0" smtClean="0"/>
          </a:p>
        </p:txBody>
      </p:sp>
      <p:pic>
        <p:nvPicPr>
          <p:cNvPr id="7" name="вопрос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2607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09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1273862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17. Фреоны – это … </a:t>
            </a:r>
            <a:endParaRPr lang="ru-RU" dirty="0"/>
          </a:p>
        </p:txBody>
      </p:sp>
      <p:sp>
        <p:nvSpPr>
          <p:cNvPr id="3" name="Блок-схема: память с посл. доступом 2">
            <a:hlinkClick r:id="rId3" action="ppaction://hlinksldjump"/>
          </p:cNvPr>
          <p:cNvSpPr/>
          <p:nvPr/>
        </p:nvSpPr>
        <p:spPr>
          <a:xfrm>
            <a:off x="1000100" y="2000240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Цветы, растущие в низовье Амазонки </a:t>
            </a:r>
            <a:endParaRPr lang="ru-RU" dirty="0"/>
          </a:p>
        </p:txBody>
      </p:sp>
      <p:sp>
        <p:nvSpPr>
          <p:cNvPr id="4" name="Блок-схема: память с посл. доступом 3">
            <a:hlinkClick r:id="rId4" action="ppaction://hlinksldjump"/>
          </p:cNvPr>
          <p:cNvSpPr/>
          <p:nvPr/>
        </p:nvSpPr>
        <p:spPr>
          <a:xfrm>
            <a:off x="4214810" y="2000240"/>
            <a:ext cx="2428892" cy="2000264"/>
          </a:xfrm>
          <a:prstGeom prst="flowChartMagneticTape">
            <a:avLst/>
          </a:prstGeom>
          <a:ln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Газы, разрушающие озоновый слой </a:t>
            </a:r>
            <a:endParaRPr lang="ru-RU" dirty="0"/>
          </a:p>
        </p:txBody>
      </p:sp>
      <p:sp>
        <p:nvSpPr>
          <p:cNvPr id="5" name="Блок-схема: память с посл. доступом 4">
            <a:hlinkClick r:id="rId3" action="ppaction://hlinksldjump"/>
          </p:cNvPr>
          <p:cNvSpPr/>
          <p:nvPr/>
        </p:nvSpPr>
        <p:spPr>
          <a:xfrm>
            <a:off x="1000100" y="4143380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Скопление звёзд</a:t>
            </a:r>
          </a:p>
        </p:txBody>
      </p:sp>
      <p:sp>
        <p:nvSpPr>
          <p:cNvPr id="6" name="Блок-схема: память с посл. доступом 5">
            <a:hlinkClick r:id="rId3" action="ppaction://hlinksldjump"/>
          </p:cNvPr>
          <p:cNvSpPr/>
          <p:nvPr/>
        </p:nvSpPr>
        <p:spPr>
          <a:xfrm>
            <a:off x="4286248" y="4214818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Инертные газы</a:t>
            </a:r>
          </a:p>
        </p:txBody>
      </p:sp>
      <p:pic>
        <p:nvPicPr>
          <p:cNvPr id="7" name="вопрос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34962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09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1273862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18. Злаки - … </a:t>
            </a:r>
            <a:endParaRPr lang="ru-RU" dirty="0"/>
          </a:p>
        </p:txBody>
      </p:sp>
      <p:sp>
        <p:nvSpPr>
          <p:cNvPr id="3" name="Блок-схема: память с посл. доступом 2">
            <a:hlinkClick r:id="rId3" action="ppaction://hlinksldjump"/>
          </p:cNvPr>
          <p:cNvSpPr/>
          <p:nvPr/>
        </p:nvSpPr>
        <p:spPr>
          <a:xfrm>
            <a:off x="1000100" y="2000240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Огромное семейство растений </a:t>
            </a:r>
            <a:endParaRPr lang="ru-RU" dirty="0"/>
          </a:p>
        </p:txBody>
      </p:sp>
      <p:sp>
        <p:nvSpPr>
          <p:cNvPr id="4" name="Блок-схема: память с посл. доступом 3">
            <a:hlinkClick r:id="rId3" action="ppaction://hlinksldjump"/>
          </p:cNvPr>
          <p:cNvSpPr/>
          <p:nvPr/>
        </p:nvSpPr>
        <p:spPr>
          <a:xfrm>
            <a:off x="4214810" y="2000240"/>
            <a:ext cx="2428892" cy="2000264"/>
          </a:xfrm>
          <a:prstGeom prst="flowChartMagneticTape">
            <a:avLst/>
          </a:prstGeom>
          <a:ln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Это растение родом из Азии</a:t>
            </a:r>
            <a:endParaRPr lang="ru-RU" dirty="0"/>
          </a:p>
        </p:txBody>
      </p:sp>
      <p:sp>
        <p:nvSpPr>
          <p:cNvPr id="5" name="Блок-схема: память с посл. доступом 4">
            <a:hlinkClick r:id="rId4" action="ppaction://hlinksldjump"/>
          </p:cNvPr>
          <p:cNvSpPr/>
          <p:nvPr/>
        </p:nvSpPr>
        <p:spPr>
          <a:xfrm>
            <a:off x="1000100" y="4143380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Это </a:t>
            </a:r>
            <a:r>
              <a:rPr lang="ru-RU" sz="1600" dirty="0" smtClean="0"/>
              <a:t>употребляемые</a:t>
            </a:r>
            <a:r>
              <a:rPr lang="ru-RU" dirty="0" smtClean="0"/>
              <a:t> в пищу части огородных растений</a:t>
            </a:r>
          </a:p>
        </p:txBody>
      </p:sp>
      <p:sp>
        <p:nvSpPr>
          <p:cNvPr id="6" name="Блок-схема: память с посл. доступом 5">
            <a:hlinkClick r:id="rId3" action="ppaction://hlinksldjump"/>
          </p:cNvPr>
          <p:cNvSpPr/>
          <p:nvPr/>
        </p:nvSpPr>
        <p:spPr>
          <a:xfrm>
            <a:off x="4286248" y="4214818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Это скорлупа от орешков</a:t>
            </a:r>
          </a:p>
        </p:txBody>
      </p:sp>
      <p:pic>
        <p:nvPicPr>
          <p:cNvPr id="7" name="вопрос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24799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09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1273862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19. Это съедобные плоды </a:t>
            </a:r>
            <a:r>
              <a:rPr lang="ru-RU" sz="3600" dirty="0" smtClean="0"/>
              <a:t>различных</a:t>
            </a:r>
            <a:r>
              <a:rPr lang="ru-RU" dirty="0" smtClean="0"/>
              <a:t> </a:t>
            </a:r>
            <a:r>
              <a:rPr lang="ru-RU" sz="3600" dirty="0" smtClean="0"/>
              <a:t>деревьев, обычно очень сочные. </a:t>
            </a:r>
            <a:endParaRPr lang="ru-RU" sz="3600" dirty="0"/>
          </a:p>
        </p:txBody>
      </p:sp>
      <p:sp>
        <p:nvSpPr>
          <p:cNvPr id="3" name="Блок-схема: память с посл. доступом 2">
            <a:hlinkClick r:id="rId3" action="ppaction://hlinksldjump"/>
          </p:cNvPr>
          <p:cNvSpPr/>
          <p:nvPr/>
        </p:nvSpPr>
        <p:spPr>
          <a:xfrm>
            <a:off x="1000100" y="2000240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Цитрусовые</a:t>
            </a:r>
            <a:endParaRPr lang="ru-RU" dirty="0"/>
          </a:p>
        </p:txBody>
      </p:sp>
      <p:sp>
        <p:nvSpPr>
          <p:cNvPr id="4" name="Блок-схема: память с посл. доступом 3">
            <a:hlinkClick r:id="rId4" action="ppaction://hlinksldjump"/>
          </p:cNvPr>
          <p:cNvSpPr/>
          <p:nvPr/>
        </p:nvSpPr>
        <p:spPr>
          <a:xfrm>
            <a:off x="4214810" y="2000240"/>
            <a:ext cx="2428892" cy="2000264"/>
          </a:xfrm>
          <a:prstGeom prst="flowChartMagneticTape">
            <a:avLst/>
          </a:prstGeom>
          <a:ln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Фрукты</a:t>
            </a:r>
            <a:endParaRPr lang="ru-RU" dirty="0"/>
          </a:p>
        </p:txBody>
      </p:sp>
      <p:sp>
        <p:nvSpPr>
          <p:cNvPr id="5" name="Блок-схема: память с посл. доступом 4">
            <a:hlinkClick r:id="rId3" action="ppaction://hlinksldjump"/>
          </p:cNvPr>
          <p:cNvSpPr/>
          <p:nvPr/>
        </p:nvSpPr>
        <p:spPr>
          <a:xfrm>
            <a:off x="1000100" y="4143380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Овощи</a:t>
            </a:r>
            <a:endParaRPr lang="ru-RU" dirty="0"/>
          </a:p>
        </p:txBody>
      </p:sp>
      <p:sp>
        <p:nvSpPr>
          <p:cNvPr id="6" name="Блок-схема: память с посл. доступом 5">
            <a:hlinkClick r:id="rId3" action="ppaction://hlinksldjump"/>
          </p:cNvPr>
          <p:cNvSpPr/>
          <p:nvPr/>
        </p:nvSpPr>
        <p:spPr>
          <a:xfrm>
            <a:off x="4286248" y="4214818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Банан, огурец, помидор, Арбуз</a:t>
            </a:r>
          </a:p>
        </p:txBody>
      </p:sp>
      <p:pic>
        <p:nvPicPr>
          <p:cNvPr id="7" name="вопрос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63543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09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1273862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20. Сколько видов </a:t>
            </a:r>
            <a:r>
              <a:rPr lang="ru-RU" dirty="0" err="1" smtClean="0"/>
              <a:t>молюсков</a:t>
            </a:r>
            <a:r>
              <a:rPr lang="ru-RU" dirty="0" smtClean="0"/>
              <a:t>?</a:t>
            </a:r>
            <a:r>
              <a:rPr lang="ru-RU" sz="3600" dirty="0" smtClean="0"/>
              <a:t> </a:t>
            </a:r>
            <a:endParaRPr lang="ru-RU" sz="3600" dirty="0"/>
          </a:p>
        </p:txBody>
      </p:sp>
      <p:sp>
        <p:nvSpPr>
          <p:cNvPr id="3" name="Блок-схема: память с посл. доступом 2">
            <a:hlinkClick r:id="rId3" action="ppaction://hlinksldjump"/>
          </p:cNvPr>
          <p:cNvSpPr/>
          <p:nvPr/>
        </p:nvSpPr>
        <p:spPr>
          <a:xfrm>
            <a:off x="1000100" y="2000240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Около 130</a:t>
            </a:r>
            <a:endParaRPr lang="ru-RU" dirty="0"/>
          </a:p>
        </p:txBody>
      </p:sp>
      <p:sp>
        <p:nvSpPr>
          <p:cNvPr id="4" name="Блок-схема: память с посл. доступом 3">
            <a:hlinkClick r:id="rId3" action="ppaction://hlinksldjump"/>
          </p:cNvPr>
          <p:cNvSpPr/>
          <p:nvPr/>
        </p:nvSpPr>
        <p:spPr>
          <a:xfrm>
            <a:off x="4214810" y="2000240"/>
            <a:ext cx="2428892" cy="2000264"/>
          </a:xfrm>
          <a:prstGeom prst="flowChartMagneticTape">
            <a:avLst/>
          </a:prstGeom>
          <a:ln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Около 100 000</a:t>
            </a:r>
            <a:endParaRPr lang="ru-RU" dirty="0"/>
          </a:p>
        </p:txBody>
      </p:sp>
      <p:sp>
        <p:nvSpPr>
          <p:cNvPr id="5" name="Блок-схема: память с посл. доступом 4">
            <a:hlinkClick r:id="rId3" action="ppaction://hlinksldjump"/>
          </p:cNvPr>
          <p:cNvSpPr/>
          <p:nvPr/>
        </p:nvSpPr>
        <p:spPr>
          <a:xfrm>
            <a:off x="1000100" y="4143380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Около 100</a:t>
            </a:r>
            <a:endParaRPr lang="ru-RU" dirty="0"/>
          </a:p>
        </p:txBody>
      </p:sp>
      <p:sp>
        <p:nvSpPr>
          <p:cNvPr id="6" name="Блок-схема: память с посл. доступом 5">
            <a:hlinkClick r:id="rId4" action="ppaction://hlinksldjump"/>
          </p:cNvPr>
          <p:cNvSpPr/>
          <p:nvPr/>
        </p:nvSpPr>
        <p:spPr>
          <a:xfrm>
            <a:off x="4286248" y="4214818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Около 130 000</a:t>
            </a:r>
          </a:p>
        </p:txBody>
      </p:sp>
      <p:pic>
        <p:nvPicPr>
          <p:cNvPr id="7" name="вопрос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38035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09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1273862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2</a:t>
            </a:r>
            <a:r>
              <a:rPr lang="ru-RU" sz="3600" dirty="0" smtClean="0"/>
              <a:t>1. Что такое </a:t>
            </a:r>
            <a:r>
              <a:rPr lang="ru-RU" sz="3600" dirty="0" err="1" smtClean="0"/>
              <a:t>Маргинелла</a:t>
            </a:r>
            <a:r>
              <a:rPr lang="ru-RU" sz="3600" dirty="0" smtClean="0"/>
              <a:t>,  </a:t>
            </a:r>
            <a:r>
              <a:rPr lang="ru-RU" sz="3600" dirty="0" err="1" smtClean="0"/>
              <a:t>Латиаксис</a:t>
            </a:r>
            <a:r>
              <a:rPr lang="ru-RU" sz="3600" dirty="0" smtClean="0"/>
              <a:t>, </a:t>
            </a:r>
            <a:r>
              <a:rPr lang="ru-RU" sz="3600" dirty="0" err="1" smtClean="0"/>
              <a:t>Эпитониум</a:t>
            </a:r>
            <a:r>
              <a:rPr lang="ru-RU" sz="3600" dirty="0" smtClean="0"/>
              <a:t>,  Архитектоника, Митра?</a:t>
            </a:r>
            <a:endParaRPr lang="ru-RU" sz="3600" dirty="0"/>
          </a:p>
        </p:txBody>
      </p:sp>
      <p:sp>
        <p:nvSpPr>
          <p:cNvPr id="3" name="Блок-схема: память с посл. доступом 2">
            <a:hlinkClick r:id="rId3" action="ppaction://hlinksldjump"/>
          </p:cNvPr>
          <p:cNvSpPr/>
          <p:nvPr/>
        </p:nvSpPr>
        <p:spPr>
          <a:xfrm>
            <a:off x="1000100" y="2000240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Бабочки</a:t>
            </a:r>
            <a:endParaRPr lang="ru-RU" dirty="0"/>
          </a:p>
        </p:txBody>
      </p:sp>
      <p:sp>
        <p:nvSpPr>
          <p:cNvPr id="4" name="Блок-схема: память с посл. доступом 3">
            <a:hlinkClick r:id="rId3" action="ppaction://hlinksldjump"/>
          </p:cNvPr>
          <p:cNvSpPr/>
          <p:nvPr/>
        </p:nvSpPr>
        <p:spPr>
          <a:xfrm>
            <a:off x="4214810" y="2000240"/>
            <a:ext cx="2428892" cy="2000264"/>
          </a:xfrm>
          <a:prstGeom prst="flowChartMagneticTape">
            <a:avLst/>
          </a:prstGeom>
          <a:ln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Имена </a:t>
            </a:r>
            <a:endParaRPr lang="ru-RU" dirty="0"/>
          </a:p>
        </p:txBody>
      </p:sp>
      <p:sp>
        <p:nvSpPr>
          <p:cNvPr id="5" name="Блок-схема: память с посл. доступом 4">
            <a:hlinkClick r:id="rId4" action="ppaction://hlinksldjump"/>
          </p:cNvPr>
          <p:cNvSpPr/>
          <p:nvPr/>
        </p:nvSpPr>
        <p:spPr>
          <a:xfrm>
            <a:off x="1000100" y="4143380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Моллюски</a:t>
            </a:r>
            <a:endParaRPr lang="ru-RU" dirty="0"/>
          </a:p>
        </p:txBody>
      </p:sp>
      <p:sp>
        <p:nvSpPr>
          <p:cNvPr id="6" name="Блок-схема: память с посл. доступом 5">
            <a:hlinkClick r:id="rId3" action="ppaction://hlinksldjump"/>
          </p:cNvPr>
          <p:cNvSpPr/>
          <p:nvPr/>
        </p:nvSpPr>
        <p:spPr>
          <a:xfrm>
            <a:off x="4286248" y="4214818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500" dirty="0" smtClean="0"/>
              <a:t>Несуществующие</a:t>
            </a:r>
            <a:r>
              <a:rPr lang="ru-RU" dirty="0" smtClean="0"/>
              <a:t> слова</a:t>
            </a:r>
          </a:p>
        </p:txBody>
      </p:sp>
      <p:pic>
        <p:nvPicPr>
          <p:cNvPr id="7" name="вопрос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68629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09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1273862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2</a:t>
            </a:r>
            <a:r>
              <a:rPr lang="ru-RU" sz="3600" dirty="0" smtClean="0"/>
              <a:t>2. Рыба которая бьет током?</a:t>
            </a:r>
            <a:endParaRPr lang="ru-RU" sz="3600" dirty="0"/>
          </a:p>
        </p:txBody>
      </p:sp>
      <p:sp>
        <p:nvSpPr>
          <p:cNvPr id="3" name="Блок-схема: память с посл. доступом 2">
            <a:hlinkClick r:id="rId3" action="ppaction://hlinksldjump"/>
          </p:cNvPr>
          <p:cNvSpPr/>
          <p:nvPr/>
        </p:nvSpPr>
        <p:spPr>
          <a:xfrm>
            <a:off x="1000100" y="2000240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Скат</a:t>
            </a:r>
            <a:endParaRPr lang="ru-RU" dirty="0"/>
          </a:p>
        </p:txBody>
      </p:sp>
      <p:sp>
        <p:nvSpPr>
          <p:cNvPr id="4" name="Блок-схема: память с посл. доступом 3">
            <a:hlinkClick r:id="rId4" action="ppaction://hlinksldjump"/>
          </p:cNvPr>
          <p:cNvSpPr/>
          <p:nvPr/>
        </p:nvSpPr>
        <p:spPr>
          <a:xfrm>
            <a:off x="4214810" y="2000240"/>
            <a:ext cx="2428892" cy="2000264"/>
          </a:xfrm>
          <a:prstGeom prst="flowChartMagneticTape">
            <a:avLst/>
          </a:prstGeom>
          <a:ln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Усач </a:t>
            </a:r>
            <a:endParaRPr lang="ru-RU" dirty="0"/>
          </a:p>
        </p:txBody>
      </p:sp>
      <p:sp>
        <p:nvSpPr>
          <p:cNvPr id="5" name="Блок-схема: память с посл. доступом 4">
            <a:hlinkClick r:id="rId4" action="ppaction://hlinksldjump"/>
          </p:cNvPr>
          <p:cNvSpPr/>
          <p:nvPr/>
        </p:nvSpPr>
        <p:spPr>
          <a:xfrm>
            <a:off x="1000100" y="4143380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Карп</a:t>
            </a:r>
            <a:endParaRPr lang="ru-RU" dirty="0"/>
          </a:p>
        </p:txBody>
      </p:sp>
      <p:sp>
        <p:nvSpPr>
          <p:cNvPr id="6" name="Блок-схема: память с посл. доступом 5">
            <a:hlinkClick r:id="rId3" action="ppaction://hlinksldjump"/>
          </p:cNvPr>
          <p:cNvSpPr/>
          <p:nvPr/>
        </p:nvSpPr>
        <p:spPr>
          <a:xfrm>
            <a:off x="4286248" y="4214818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500" dirty="0" smtClean="0"/>
              <a:t>Угорь</a:t>
            </a:r>
            <a:endParaRPr lang="ru-RU" dirty="0" smtClean="0"/>
          </a:p>
        </p:txBody>
      </p:sp>
      <p:pic>
        <p:nvPicPr>
          <p:cNvPr id="7" name="вопрос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9503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09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116632"/>
            <a:ext cx="7772400" cy="1669294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ru-RU" sz="3600" dirty="0" smtClean="0"/>
              <a:t>23. </a:t>
            </a:r>
            <a:r>
              <a:rPr lang="ru-RU" sz="3200" dirty="0" smtClean="0"/>
              <a:t>Гроза океанов. </a:t>
            </a:r>
            <a:r>
              <a:rPr lang="ru-RU" sz="3600" dirty="0" smtClean="0"/>
              <a:t>Мощный хвост с плавником необычной формы разгоняет её до 40-60 км/ч. </a:t>
            </a:r>
            <a:endParaRPr lang="ru-RU" sz="3600" dirty="0"/>
          </a:p>
        </p:txBody>
      </p:sp>
      <p:sp>
        <p:nvSpPr>
          <p:cNvPr id="3" name="Блок-схема: память с посл. доступом 2">
            <a:hlinkClick r:id="rId3" action="ppaction://hlinksldjump"/>
          </p:cNvPr>
          <p:cNvSpPr/>
          <p:nvPr/>
        </p:nvSpPr>
        <p:spPr>
          <a:xfrm>
            <a:off x="1000100" y="2000240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Акула</a:t>
            </a:r>
            <a:endParaRPr lang="ru-RU" dirty="0"/>
          </a:p>
        </p:txBody>
      </p:sp>
      <p:sp>
        <p:nvSpPr>
          <p:cNvPr id="4" name="Блок-схема: память с посл. доступом 3">
            <a:hlinkClick r:id="rId4" action="ppaction://hlinksldjump"/>
          </p:cNvPr>
          <p:cNvSpPr/>
          <p:nvPr/>
        </p:nvSpPr>
        <p:spPr>
          <a:xfrm>
            <a:off x="4214810" y="2000240"/>
            <a:ext cx="2428892" cy="2000264"/>
          </a:xfrm>
          <a:prstGeom prst="flowChartMagneticTape">
            <a:avLst/>
          </a:prstGeom>
          <a:ln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Кит </a:t>
            </a:r>
            <a:endParaRPr lang="ru-RU" dirty="0"/>
          </a:p>
        </p:txBody>
      </p:sp>
      <p:sp>
        <p:nvSpPr>
          <p:cNvPr id="5" name="Блок-схема: память с посл. доступом 4">
            <a:hlinkClick r:id="rId4" action="ppaction://hlinksldjump"/>
          </p:cNvPr>
          <p:cNvSpPr/>
          <p:nvPr/>
        </p:nvSpPr>
        <p:spPr>
          <a:xfrm>
            <a:off x="1000100" y="4143380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Дельфин</a:t>
            </a:r>
            <a:endParaRPr lang="ru-RU" dirty="0"/>
          </a:p>
        </p:txBody>
      </p:sp>
      <p:sp>
        <p:nvSpPr>
          <p:cNvPr id="6" name="Блок-схема: память с посл. доступом 5">
            <a:hlinkClick r:id="rId4" action="ppaction://hlinksldjump"/>
          </p:cNvPr>
          <p:cNvSpPr/>
          <p:nvPr/>
        </p:nvSpPr>
        <p:spPr>
          <a:xfrm>
            <a:off x="4286248" y="4214818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Морской конёк</a:t>
            </a:r>
          </a:p>
        </p:txBody>
      </p:sp>
      <p:pic>
        <p:nvPicPr>
          <p:cNvPr id="7" name="вопрос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0094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09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1273862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2</a:t>
            </a:r>
            <a:r>
              <a:rPr lang="ru-RU" sz="3600" dirty="0"/>
              <a:t>4</a:t>
            </a:r>
            <a:r>
              <a:rPr lang="ru-RU" sz="3600" dirty="0" smtClean="0"/>
              <a:t>.  Крокодилы обитают в Азии, Австралии, Африки и …</a:t>
            </a:r>
            <a:endParaRPr lang="ru-RU" sz="3600" dirty="0"/>
          </a:p>
        </p:txBody>
      </p:sp>
      <p:sp>
        <p:nvSpPr>
          <p:cNvPr id="3" name="Блок-схема: память с посл. доступом 2">
            <a:hlinkClick r:id="rId3" action="ppaction://hlinksldjump"/>
          </p:cNvPr>
          <p:cNvSpPr/>
          <p:nvPr/>
        </p:nvSpPr>
        <p:spPr>
          <a:xfrm>
            <a:off x="1000100" y="2000240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Индонезии</a:t>
            </a:r>
            <a:endParaRPr lang="ru-RU" dirty="0"/>
          </a:p>
        </p:txBody>
      </p:sp>
      <p:sp>
        <p:nvSpPr>
          <p:cNvPr id="4" name="Блок-схема: память с посл. доступом 3">
            <a:hlinkClick r:id="rId4" action="ppaction://hlinksldjump"/>
          </p:cNvPr>
          <p:cNvSpPr/>
          <p:nvPr/>
        </p:nvSpPr>
        <p:spPr>
          <a:xfrm>
            <a:off x="4214810" y="2000240"/>
            <a:ext cx="2428892" cy="2000264"/>
          </a:xfrm>
          <a:prstGeom prst="flowChartMagneticTape">
            <a:avLst/>
          </a:prstGeom>
          <a:ln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Америки</a:t>
            </a:r>
            <a:endParaRPr lang="ru-RU" dirty="0"/>
          </a:p>
        </p:txBody>
      </p:sp>
      <p:sp>
        <p:nvSpPr>
          <p:cNvPr id="5" name="Блок-схема: память с посл. доступом 4">
            <a:hlinkClick r:id="rId3" action="ppaction://hlinksldjump"/>
          </p:cNvPr>
          <p:cNvSpPr/>
          <p:nvPr/>
        </p:nvSpPr>
        <p:spPr>
          <a:xfrm>
            <a:off x="1000100" y="4143380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 smtClean="0"/>
              <a:t>Кроколенде</a:t>
            </a:r>
            <a:endParaRPr lang="ru-RU" dirty="0"/>
          </a:p>
        </p:txBody>
      </p:sp>
      <p:sp>
        <p:nvSpPr>
          <p:cNvPr id="6" name="Блок-схема: память с посл. доступом 5">
            <a:hlinkClick r:id="rId3" action="ppaction://hlinksldjump"/>
          </p:cNvPr>
          <p:cNvSpPr/>
          <p:nvPr/>
        </p:nvSpPr>
        <p:spPr>
          <a:xfrm>
            <a:off x="4286248" y="4214818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Испании</a:t>
            </a:r>
          </a:p>
        </p:txBody>
      </p:sp>
      <p:pic>
        <p:nvPicPr>
          <p:cNvPr id="7" name="вопрос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97935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09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1273862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2</a:t>
            </a:r>
            <a:r>
              <a:rPr lang="ru-RU" sz="3600" dirty="0" smtClean="0"/>
              <a:t>5. Белоголовый орел - …</a:t>
            </a:r>
            <a:endParaRPr lang="ru-RU" sz="3600" dirty="0"/>
          </a:p>
        </p:txBody>
      </p:sp>
      <p:sp>
        <p:nvSpPr>
          <p:cNvPr id="3" name="Блок-схема: память с посл. доступом 2">
            <a:hlinkClick r:id="rId3" action="ppaction://hlinksldjump"/>
          </p:cNvPr>
          <p:cNvSpPr/>
          <p:nvPr/>
        </p:nvSpPr>
        <p:spPr>
          <a:xfrm>
            <a:off x="1000100" y="2000240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Не больше совы, но больше воробья</a:t>
            </a:r>
          </a:p>
        </p:txBody>
      </p:sp>
      <p:sp>
        <p:nvSpPr>
          <p:cNvPr id="4" name="Блок-схема: память с посл. доступом 3">
            <a:hlinkClick r:id="rId3" action="ppaction://hlinksldjump"/>
          </p:cNvPr>
          <p:cNvSpPr/>
          <p:nvPr/>
        </p:nvSpPr>
        <p:spPr>
          <a:xfrm>
            <a:off x="4214810" y="2000240"/>
            <a:ext cx="2428892" cy="2000264"/>
          </a:xfrm>
          <a:prstGeom prst="flowChartMagneticTape">
            <a:avLst/>
          </a:prstGeom>
          <a:ln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Не питается рыбой</a:t>
            </a:r>
            <a:endParaRPr lang="ru-RU" dirty="0"/>
          </a:p>
        </p:txBody>
      </p:sp>
      <p:sp>
        <p:nvSpPr>
          <p:cNvPr id="5" name="Блок-схема: память с посл. доступом 4">
            <a:hlinkClick r:id="rId3" action="ppaction://hlinksldjump"/>
          </p:cNvPr>
          <p:cNvSpPr/>
          <p:nvPr/>
        </p:nvSpPr>
        <p:spPr>
          <a:xfrm>
            <a:off x="1000100" y="4143380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Почти самый маленький</a:t>
            </a:r>
            <a:endParaRPr lang="ru-RU" dirty="0"/>
          </a:p>
        </p:txBody>
      </p:sp>
      <p:sp>
        <p:nvSpPr>
          <p:cNvPr id="6" name="Блок-схема: память с посл. доступом 5">
            <a:hlinkClick r:id="rId4" action="ppaction://hlinksldjump"/>
          </p:cNvPr>
          <p:cNvSpPr/>
          <p:nvPr/>
        </p:nvSpPr>
        <p:spPr>
          <a:xfrm>
            <a:off x="4286248" y="4214818"/>
            <a:ext cx="2428892" cy="2000264"/>
          </a:xfrm>
          <a:prstGeom prst="flowChartMagneticTap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Искусный рыболов</a:t>
            </a:r>
          </a:p>
        </p:txBody>
      </p:sp>
      <p:pic>
        <p:nvPicPr>
          <p:cNvPr id="7" name="вопрос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54521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09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Правильно</a:t>
            </a:r>
            <a:endParaRPr lang="ru-RU" dirty="0"/>
          </a:p>
        </p:txBody>
      </p:sp>
      <p:sp>
        <p:nvSpPr>
          <p:cNvPr id="1026" name="AutoShape 2" descr="data:image/jpeg;base64,/9j/4AAQSkZJRgABAQAAAQABAAD/2wCEAAkGBw8QDxUQEBAVFRUVFRUXFxYVFRUVFRUWFhUWFxUVFRUYHSggGB0lHRUWIjIhJSkrLi4uFx8zODMsNygtLisBCgoKDg0OGxAQGi8lICUtLS0tLS0tLS0tLS0tLS0tLS0tLS0tLS0tLS0tLS0tLS0tLS0tLS0tLS0tLS0tLS0tLf/AABEIAMkA+wMBEQACEQEDEQH/xAAcAAACAgMBAQAAAAAAAAAAAAAAAQQFAgMGBwj/xABCEAABAwIEBAMECAQEBQUAAAABAAIDBBEFEiExBhNBUSJhcQcygZEUI0JSobHB0RUzYnJTguHwkqKywvEXJENjc//EABsBAQACAwEBAAAAAAAAAAAAAAABAwIEBQYH/8QANBEAAgICAQMCBAQFBAMBAAAAAAECAwQREgUhMUFREyIyYQYUcYFCkaGx0SMzUvBiweEV/9oADAMBAAIRAxEAPwD3FACAEAIAQAgBACAEAIBFAQ8Qq+U2+W9zZc/qGd+Vr562W1VuyWtmrDcQ5pILbW+S1emdUeZtOOmZX0/D9SxC7RQIoDkeNKHFZXRmgmDGi5eM2Ql1xlvobi19Nu4K17lY9cGdPptuFBS/Mx37HRYVDKyGNszw+QNAe4Cwc62psr4713Ofa4OxuC7ehOUmAICtxeuMTRlGrr2PQW/8rJLZfRUrJd2RcJxN735Hi972IFtu6mUUizIx4wW4suwsDTQ0JBACAEAIAQAgBACAEAIAQAgBACAEAIAQAgMXmyAQddNkbCSJrhZwBHmLrCdcZrUltGSbXgUcDG+60D0FljXRXX9C0HJvyZZlYYgEJGQpAWQDQAgNckLXCzmgjzF02Sm14FFTRt1axo9AAp2S5N+TaoMQQAgBACAEAIAQAgBACAEAIAQAgBACAEBjdQAupI2V+P1UkVO+SJmd7QLNsTe5AJsNTYXPwWdcVKS2U5Fk4VuUFtnM8JYviElTknY4sIcSXR5MlhpY2F9dLa7rayK6lHcX3OX0/Jyp2atXZncLSO2CA5JuCVv04zmp+rzl2XM4+D7mS2Xyv8d1tO6t18Uu5yliZH5jm5/L7HVsOi1TqmSARQACgGgIGK4vBSs5lRI1jdrnqewA1J8gsZSUVtltFFl8+Fa2zLDsThqYxLBI17D1b+R7HyOqRkpLaIupsplwsWmTFkVjQAgBACAEAIAQAgBACAEAIAQAgBACAEBEry8RnIPF+PwWlnStjS3X5M6uLl8xBw2Wcv8AGDl65hb0suT0rIzJ2NWrt9zYvjUo/Ky2AXokjUQwEGhqQLMhCexIEzIIEBQk57jDiZuHwtkMTpMzrC1g0W1u53TyVVtnBb0buBhPLscFJLXuTOG8XFZTMnEbmZr+F24sbaHqNNCsq58o8inKx3j3OraevVFqsygrMcwOnrI+VUMzNDswsS0g9w4ajS49CsJ1qa0zYxsq3GnzqembMHwiGkiEMDA1gN7XJJJ3JJ1JUwgoLSMci+zInzse2T1kUjQCJQFA/i6mFV9G8V82TNbwh97Ze+/W1lesefDmc99RqV3wu+/G/uX4VB0BoAQAgBACASAaAEAIAQAgBAJAIrHv5ABqlEDCkDQkRQM854544qaKoEEMbAModnkBOa+4aAQLD1WpkZEq3pI9B0npFGXBztn+yOs4WxWSrpY55I8jng+HW1gSA4X6EAH4rYrk5R7nIzqI0XyrhLaXqXIWZrAVA8mD4gdCL+oupfcJtPZkG22CBmSAaAxLgg2MOB2QNaBABQEI4dAX8zkx573z5G5r981rrLm0tbKfg1uXLitk0LEuGgBACAEAIBIBoAQAgBACASAE2AQAgBANAIoDUYwdwD62UaQTfvoyawDZSkR67ZHqa6OM5XHXyF/mtDL6lRjSUbH3ZbCmc+6JEMgcLg3C267I2LlF7Rg009M2KwgSALqE0wCkFTxJhjqqnfAyV0TnAWe3cWINja1wbWOuxKwshzjpM2MS9UXKxxUtejIfBXD8lDE+OSodLdwIvcNYALWaCTZYU1Otab2X9QzYZVilCHH/ANnRFWs0Csr62Rj7NZcb3sflouNnZ2RTao117XuX1Vwkttk+N12g23AXVrk5RUn2ZTrTNitIGgBACAEAIAQAgBACAEBBxusfBTySxxOlcwXEbPedqBYWB9dAdljOXFbLaa1ZYoSlxT9fYjcO4lJVU4lkgfA4kgxyAg6G1xcA2PmAsa5co7ZllURptcIyUl7o219G+S2V+W3rv0Oi5ufhX5LTrnxQpsjDzHZPhaQ0Am5A37ro0wcIKLe2vUpk9vaG5WkM5zA+HJqeokmfWySh97Mde2p0Lrk3IAsLALFRaezWqplGbk5bOkCyNkaAEAICvrcMbK7MSQVyM3pFWVZ8STaZfXkSgtIk0kIjblGwW/jY8aK1XDwiqUnJ7ZuK2DE1zx5mltyLi2iqth8SHH3JT09mmipBECASbm+v6LWw8NY0HFNvv6mVk3J7JS3jAaAEAIAQAgBACAEAIAQAgBACAEAIDFxQgSjsSZWUgxcQBc7J57EPS7si0eJwTG0UrH23yuBt8AsnBryV13Vz+lkwLEsCyEmEkjWi5IA81XZZGtbk9EpN+BRyBwu03HkldsLI7i9hprszarCCm4ix+Khi50weWlwYAwAkkgnqQBo0lVWTUFyZsYuNPJs+HDS/Um4TXx1MLJ4ySx4uLgtNvMFWRaa2iu2uVc3CXlEtNFY1IMboB2UAra3EjG/LkJ8/27rj5nVXj2qtVt/f/BfXRzjvZYxm4uuvCXKKZQBKyIOcxCnxU1zHwzxClGXMwg5zvn+yfK3iH71SU+X2N6ueLGiSsi+fo/Q6EXVrNFMh11a6MgBhd6XXK6h1CzGklCHLZfVUpru9EuJ+YA7XF9V0K584KWtFUlpmUjw0EnYLKc+K5MghtxNhNtR62t+a049Qqk+OyCcCt5MkakAgBACAEAIDFwUENFLVR130xjo3sEAHiadz97pv21V0XXwafk1Jwv8AjJxfy+pdAqo3CFjNF9IgfDmLc4tcdOvxHksoS4y2VXVfFg470czw7wjLT1DZnyts3NYNDvEHNI8RO297a+q2rsqM48dHLw+mTps5uR2jVpnZAhAR62lEjcpJC083DjlV8JMsqm4PaMaKkbE2wN+pJ6qMLDji18Ii2xzlyZJBW6VmL4wd0C7GTW20QGSAgY5ijKSB07w4htvC0Xc4k2AAUN6K7bVXHkzk+GuIMSrakP5DWUwJDrgjvbK86udfsLeml8Izbfg06LrrZ912O7Vh0DEsCxcU3tgg4hisFPlEsgbnNm3vqfhsNRqdBcK2Ncp/StlNl9dTSm9b8E1hvqsC1PY8qALINBlUNbCWh2TRJjJGHAg7FYzgpR4sERmGRg31PkbW/JacOn1ReyNE2y3tEjUgEAIAQAgMS6yAqXY9G8H6Mx9QQLjlAcsntznER3/zX8uiAjjH52/zsNqmi+7ORMAO5Echd8A0lCEiBT8ZR1k7qahaDMwAv+k56fINdoXN5shFhfQAXHi6ISXToq7JpJT5/wD85cu21+ZfdRoFdNg0Ujga2Ymd9w3lyywBgtqyDK4O2vc+8b9BYCQZuoqukbmp5X1LGgfUTuBkLQNopzY5rDaS4J3cNSgLjDMQjqImyxk2cNjo5rho5j2/Zc03BHQgoCUUBFxCnfJG5scnLcRYPABLT3sVMWk9srti5QcU9MjYFQSwRZJpjK698xvpt4RfUj17qbJKT2kV41UqoanLbLMLE2BoAQCKAxUbIMrqRsEJI1XQRS25kbH22zNDrXte1/QLJScfD0VzqhNrktkhjbLEsKNuKSVM0kNJYNidklncC5geL5ooW6Z3tsMxvZpNtSCABon4epxZ9VUTyuuADLO9jcxPhyRRlrA7exDb62QEuipa5ji0zxPjB8LnxvMxB6PyuDSRtfqBrqgNNdXVVK181R9HdAwXc5rnQvaBubSEsPoXN9UBow/jWCpjD6Snqpxe12wOjbqCb55yxp+BJ1GiAkDH6hus+G1DG/eYYZyNOscTy8/5QTrsgLKgxSCcEwyNfb3gD4mEgGz2HxMOo0IBQEwFANACAh4hXshaHOuSSGtawZnvcfstaN+56AAk2AQFa6mr6gHPMKVpGjYMkko13dLI0sFxpZrdL+8dEBubw9CQ0SmWbL/jSyPaT3cy+R2wtcaWQFs1gAsBYDa3RAOwQEDEsIp6gtMsTS5hzMftJG77zHjVp9EBNDrbn5oCJVQ09VE6N2SRh0IDgbEHQgg3a4GxBGoIQFLwqK4QyMfKyUMnmjifJm5vLjeWt5pAs51wdRa4t1ugLbAcPfBG4Sva+SSR8jy1pazM83IY0kkAabklAWSARKAoMZ4lhpnhhDnu6htvCNNyTvbp+S5+Vn11SUX3ZvYvT7b4uUdJfcscMxSKdgfG646g6EHsR0WzXkVzjyTNa2iyqXGa7mcmKQN3lbp53/JVzzseHmaIVM34Rq/jdN/if8rv2VD6tiL+NFn5S7/iZfximtcytHrdv5qyHUcaf0zRDxrf+JTcRcSCMcumIfI4bt8QYO/Yn/frRm9QjTH5GbWHgOyXKzsiuwrimoZI2Oqbo4gZrZSOlzbQi/otXD6q5y4z7m3k9Mr4Oyl+PQ7cFd7fqcMYUgEBT0VDUQcxrHROY6SSRmYOD2mV5keHEEh3icbWA0t6kCp4LikmElbVyCSbn1ETdLRwshmfFlibc5b5LknxG9idEB1MNRG7Vj2u/tIO2+yAj1GGQzSNfLGJCz3Q/wATWn7wYdM39W6AmZR2QDsEBAxDBqed7ZJIxzGG7ZGkskbvtI0h1tTpe2qAgvwOdshkgrp2XB+rkLJ4b2Nrh4zgC+zXjYICTSV0wcIqlgY8gZXsN4ZTrcMuczHaXyO6bF1jYCzugKTBW86eeoc4OyyPgisBeNkZDZATvmdI1xJ6gM7ICRiOP0tO4RyTDOdo2h0kzvSJgLz8kBBr+LY4GmSWlq2xjLeTkOLRmIA8IOfcge6gJ+DY9TVYPJlBI95hBZIzyfG6zm/EICzQFPi2KPEzKSnymZ7S8l2rYogQDI5otmNzYNuLnsAUBxvF/EuC4c4sq81ZUmxcx1pHDqMwNo4hrsAN9igOUpva5hUrstRhRhFg0SQPa57R5Oa1jm28igPT+C62F8INNNzoZS+aOQkl93PvKyW/2muePPWxGl3AdOgEUIIOMV4ghfIeg0G9ydhb1stfIvjTW5MuoqdtiijhqXD8xMkvie8lxvsL6rwOTmSsm2ejlaopQh2SMn4RY5onZD23BCxhltLUiFkLxNbLGkoi1oBNz1K1rJxlLaNWdyb8Ej6Mq9/Yr+LrwYy0QcC1wuDusoz4vaZMb9PeyLFQxx6MAH4/isp3Sk+7LndOfzSMKykEjC0/A9j3U1WuEk0zOuzjLaL/AIbxASRNje76xgyuB3OXZw73FivfYGbC6pJS+Y4+ZS4WOWvlfgu27Loo1P1GpBqq5QxhdvbYdyTZoHqSB8UB5JxFxtg2HyyQOhdWS8yR0jGn/wBtFI9xe9rWvOW+Ym5DSb3ubmyAiYN7T8EqpA2sw5tMToJRlkA0sLvY1r2bnYW80B6DJVvowyoil59C5rc13Z3wNNsszJDrJH94Ekgag2FkB1LTcXQGFRO2Npe9wa0C5c4gADuSdkBz7eNaV7+XTsnqHWJBhhe5jmtyhzmSuyseAXNByk+8EBIPFNMywn5lPfrURvjbvaxltywfLMgLSogjnjLXatcN2ut6Frm7Ebgg6WQEPh+Z0tO1zyXODpYy7QF3KlfHmIFhc5Lmw3JQG04NBnc/JZzzd5a57Mxta7spFzbS/kgK+LhltO5z6Ax07nm8maLmtfodT42uDr21zW026oB/wCWZ16+dk7WuDo444nQMa4G4e76xxe4ECxuLb2vqACu4RpJy10olc5l8rjPMHNu0tJDg8HY999d0Bj/D8QgJMNQyoZ4bRVILJANnWqYwb9wDGTvr2Ao6KqmjxeaapgdB9Igiggc9zHRmWIyOMbHsJvmz5hnDScpAGiA+Z8ZfM6olNQSZuY/m5ve5gcQ+/wAboCEEB3Xsu47dhVR9YHPp5PC9oJvHci8kY2J0Fx1AQH0/Q1sU8TZoXh8b2hzXNNw4HYhQDRiOJMhHiuSdmjcrUzM2vGjuXn2LqaJ2vt4OUqnSVEwMh0Hiy9B90f77LxeVnTv3Of7L2OzUoUw1H+ZsDHvfyo9Du5x1DR006k9Fh03p88uf2MZ2xrjzn+yJMvD8jW5mTPzb+KxafIjovRT6BXw0vPuay6kt/NDsY4dUm5Y8WcDYg9D+y8hk486Z8ZFt1a48o+GWYVBqFfiVYGA36fMnoAs665WS0japp5dyNBhlXIMxc2MHZoGYj1XpsfoEpx+bsZTzMeD4qLl7ijkex/LlADvL3XDuFxs3AsxZ6a7e5n8k4862bZqMiQPZcXG40II2/An5Kqq+Va3F9zBWpx4yLfCsUJPLl97o7YO8vVes6T1VXJV2v5vT7mjkY/H5oeC4BsvQGmeT+172mCja6ho3A1DhaSQaiAHoP/s/6fXYD55keXEuJJJ1JOpJ6knqgEAgPcvZNWVDMDqY3tc8SufHRxX8Ur3RkSNjBPuB1iTsPESgPR8NOJOp4o2xRU1omtL5nc+UOa0N/kRkNsbXvzfggM5uDIJw01sktS9rg4Oe9zGhw2yxRkMA8rdBcmwQEiu4YikALZJWSs1il5j3mJ3drXHKQdi37Q0KARwvEHx8uWthIIs8spMriDvlzzPaD6tI8kBnhPClHSwiCGMtYBsHyC+mpdZwBJ6oC1pqZsbGxxtDWtFmtaLAAbABAb0AIAQCQAgNNZRxTRuilja9jhYtcA5pHmCgOMx72V4XWPdJKyUPLbBzZXeDSwyh1xp2Nx8NEB4n7QfZlV4XmlH11NcWlb7zAdhKz7JvpcXG2oJsgOFF1IPTvYzxbWU1T9Ea0y077uey9uVp/NYemtgR1v3WvlXxx63OTLKqnbLij1zM6V/MfqTt5DpZfPcvMnfY5Sf/AMO0oxqjwRK5Ia0nyC0/sU8uUtErhxrWxPneQAXOdc7BrdLk9rAle96Lj/DoXbuzUz5/Ol7IrP8A1Iw7ncu8mW9ubk+q89b5redrL0X5OzjyOX8eCeiXjjGB0dTGQWvs0luoIdqxwI31XkvxBiKUFZrTXk7ODZzi6/3JTH+EO8l4xa2YOPzcSBhlMJ6olwu2IX/zu2+QXpOgYinJ2SXg2Mix10JLyzdinG+HU0nJdIXOHvCNpeGf3EaX8t17mGLZNbSOHK2EPJlissNTSipp3CRrTnDm+XvDyNr3BXH6vi86JKS7o38CzVmk+z7GykddgXzlmxauMtGqrpbi4WUJuL2mZ12aZyXtH40rKKgDYGnO9xYZ/wDCaRobffOoB2HrZe76N1D8zHhL6l/U1cmji+UfB87Svc4kkkkm5JNySTqSTuV2jU8E3AcDqa6obT00TnvdbQDRouAXPOzWi+5QHunDPsPo44r17nTSuykiNxZHGbatB3fr1NttggPScLwKmp8vLiALI+W158Twy4JbmOoFxew00CAs7IBoAQAgBAJANACAEAkAIBoAQGD4muBBFwdCDsQdwR1QHiftK9j41qsKZru+mFgLW96Enrp7nW+nYgZezXhz6LTB722llAc++7W7tZ5aanzJXjOuZ/xbeEfCO1iVfDr2/LPQaeNedbMbJEirH1ZUFVL+coOLqh0eCRsYbc0xscQehJc8X88pHxX1Xo8U4w9lE5vUW+cn9zyfAuKKFk1S2uY8xiJzYOWP/kBtd3XXodhrdb92XNz0n2NWFEeOz0Pg2ve/DZ4He7DJEWHqBI8Et+BzfNcv8RVpYzl7o3ekybt1/wB8HZt/lfBfLmdB/wC4VU1a6nwyrnY60he5rXdQ45WN37XuvoX4bpTqj92a/VJ6aXsjyLGcfoIaMMhL3VjZrSBwdkMdrk32v7vne99F6a7LlCzUfQ5EKFKO2d17LqwuZVx7RugbNbs5wIJ+IA+Sq6pqVPP7Mtwtq3j7NHbYX/Kb6D8gvj0vqZ2sj/cJVliUlLj+GRzxuikbma8EEf76/rZbONkTpmpx8m1U1JcWeJYL7Ma2qr5KZgyRRPs+ocLtDXAuYWi4zuItoNidbBfSMfIjfVGxeqOXbB1zcWfQnB/CVJhkAhp2am2eQgcyVw6uPbew2F9FcVnQIAQCQDQAgEgGgEgGgEgBACAEA0AIAQELFqnlxOf5WHqdB+JC086/4NEpllMOdiicnRs0v3XzmyW5HdteuxawBVs0Js2yNuCPJQYR7S2UuI4e+rw2alYPrY3hzBtfK4PaPiLtX0b8O5adMd+nZlHUqty5L1PE8awmGaYOIbAWANkY1pDnPBJe59z7xvY6L00sKMpck+xy1c4/KepcJYY+LDnve0tNTLEGNO/LZYtcR0Js74WXA/Et8VjuJ0elQas5P7s7JrPBbyXzJrvo3HL5tlPVYe6qw+qpmW5gfnZf7wyvb+LSPivoH4ayEql9mU9Sg5afujxGTB4vpYmflLQ4GSCQOGYjdpAcHWNtl6yzE+JLmn5OPG5wjpo9T4Lws09FPUvjLPpAZFCzXSPZp111vpfo0Lk9byIV47in4X9Te6bU5Wpv9f2O0p48rQOwXyp+ToTlylszUGGzTVNuFK3tGdctPZnw1JZz4/RwHro78mr2H4fyG4zrfp4Izo71IvwV6XZzxqQCASAaAEAIBIAQDQAgBAJANACAEAICj4qkIja37ztfguF16xxoUfdm9gR3Y37FTAF4h6N+xk+ErHyacjZHIHC4NxqPkbKGmjFrXkiSl0EnPYLjaRvdvRw8x+663SeoPFs4vw/JakrocJefQkzOpJXCQ0okdoQ90bL6ajxO1XprPxHRDtHb/Q03iPfzaRrnzyzB7mZWMHgFwSXHcm23Zed6r1NZelHsjarUaq2k9t/2JC46e/JUvYiMcYJ+aGktkGV4G4tq1479viux0bqCxZNT8Fs18Wrg33Xgkv8A4fI/mSQMzn7UkQvptdxC9XV1vHn2jPRpPFlrwR5aj6TIC0fVRm7f632te3Yarz3W+pK3/Sh49/c3K4fBj/5P+xLXmzAiT1zI3hjyG3Ghvp5g9lZGtyW0WxplOO4rwbZiCFg4uL7mEE/Ui0EhZUsI63afiL/ouz0S1wyl9+xfeuVD+x1LSvdnH9DNZEggEgGgBACAEAkA0AIBIAQAgGgBACA53iv3oh5u/wC1eY/EbeofudPp38RXxLya1rubMyPiz5mx3DhluAcrbOsT3uVs46rlJJmWOoOX3ClqnU2Vr/FC7Vkg6X1sf1C3c7p7h80fD9SJVxv249pLyi4Ba8BwILdx2J7rjyXHsabTj2ZtCjZh58jUAEAIBEdFKl7MdzXHGG6N27dkkyW+XdmFZVMiYXuOn4k9gs64OT0ZV1yslqJzlTE58bqiUeKQtZE3sL3v6W0Xoa8VUYznLy/B067FCaqg+y7su6enbGwNA2AB1OptquBZJykaMpc5NmprrSxkffb+JW105tZMGvctkv8ASl+h1wX0VHEM1kAQCQDQCQDQAgEgGgBACASAEA0AIAQHPcVt1id2JH5H9F5v8Qx+WD/Y6XTn3kiujK8do3JI3SRh7C07EWUxk4vaKVLjJSOL/jow6p5NZrRzHK4kX5E3SS/Rjm79iAe9/bdKthkUumfoM6MoyV9b8nVyYVPT+OlfzGHXIdbjuLaHTqFqZ3Re3KHdGUMym9cblp+5to8ajf4X/VuG4dtf1Xm7sWdcvBjZiSitx7osmuB1BB9FrOMl5NVpoyUASEGL5Gt1JA9TZZKEn4Rkot+CtqMaZfLEDI47Bu3z/ZbVGFZa9JGzHFetzekaZaRrGOrMRkayOMZi0nwtHY9z0sNyV6nA6NGC5W/y/wAld2ZGEeFP8yvwnFHYjK2o5ZZE25iafey/Zc7sXWzW6CwWh13KTl8OPhFtUfg47b+qX9i+kcvNlcURoheaMf1tPy1W902PLKgvuX2dqpfode0r6MjhmakAgEgBACAaAEAkA0AIAQCQAgGgBACApeKIrw5vuuH46fquN1yvljcvZ7NzBnxs17lHA+4C8JLydWa7kljlDNeSOe42wVlTA4EaObY9wfsvHoV1Om5josTLqdWxdMvU4HgD2iS4VKaCvLn0zSW3sS+DsW9XM/p6A6dj76ElOKmvU4lkHXNxfoe2iCjromzMyTMcPDIw9PIj8lVdi03fVEzpybqX8siE7hrJ/JnkZ5HUfhZcm3odT+lm6upb+uCZqdgtb0qgfW4/Raj6A/dFizsb1rAYJWH3qu3pm/0Wcege7RDzsdeKzbDwuwm8sr5PK9h+pW5V0SmP1srn1ST7VxSJVfU0OGwGaZzIYx10zPP3R1cfLVdSrHrr7QRo2XWW95s8Rxfiao4hrmQ5THSRHPygT4gDo6Tu92gtsNbdb1ZuT+XpcvX0LcLH+LZp+F5PXcLpBDEGW13P7fAWXzzItdk22dC+fOX29DdI5UkRQ8Iiz1DezQXfoPzXa6FQ55O/YjLnxq17nUgL3O+5xl4MlJI0AkA0AIAQAgBACAEAIBIAQDQAgBAaKuASMc07OBCovpVtcoP1RlCThJSRxcQLSWHdpIXznKrcLHH2Z6DfNKSJTCtYqaM3AEEHUHQrKPZ7K+8WmvQ8d9qnDRafpLASW6PA6s+y/wCGx/0XsuiZylH4Un58f4GdUrYK6P7nH8LcX1+GyZ6WbKD70bvFE/8AuZtfzFj5r0Xjycbsj1/APbjSSNArqd0Tr2zR/WsI7294elj6p3GjsKb2i4HIMwr4hsbPLmHXycAgMar2kYJEMxronaE2ZmedLdGg6qCDiOKPbjG1pZhsBc4g/WzDK1v9sYN3fGyGWt9jyDGcarMQm5lTK6aQkBt9hc+6xg0br2T02/AS5Psex+zbhkUsQLhdx8Tz3f0b6Nv814rrOf8AFs1Hwd2Nf5enh6vyd05y4JSomh7lK8FyRb8NU5DXSH7Z0/tG36r2vQsZ10Ocv4v7HOzppz4r0Luy7ujSGpAIAQAgBACAEAkA0AIAQAgEgGgBACARCgHNcR0Ja4TN2OjvLsT+XyXl+uYL38WH7/5OngXdvhy/Yr43aLybWmbr8m5rlJg0RMVomzRlpAJsfiDuD6q7Htdc9mVM+LafhngXGfC7qKXM0ExOJtpqw/cd+hXvcDPWTDT+o5+Zi/CamvpZIwmjhDA5oBJANzqT+yrybbOWj1/R8HE+CpRSbJppo98jb+gVHxLF6nYeBjvvwX8jGSiidvG35WP4KVbNd9lVvS8Wa7wRzGM4e2F4DTo4Xsdxray6uPb8SO2eF6vgxxLlCt7TO79nHBT84qZm2O7GkHwA/bcPvEbDp+XE6t1OMIuuD/UnExo1L4tnn0R7BDGGNDW7AfNeNlJylsznux8n5EXKPL7maQqeAyyCMerj2b1XQ6fhSyLlH09TG61Vx2zr4mBoAGwFgvoMIqKUV6HDb29szWYBANAJANAJACAEAIBoAQAgEgBANACAEAIDVPGHNLSLgixCwsgpRafglSae0chX0bqd9ibtOx/Q+a8L1Pprx5fL3R26L1dH7oxa5chpotaNjXJora2V2N4PFVRua5oNxYg7OHn+h6LaxcqVE04sshPXyz7o8jx3hKso3k0oL4735ZsXt8h94emq9hi9Qx8iOrezMV+Yxvmx3texzU+N1MZyvjDD2c1wPyK3li1S7ozf4hzI9n/U3UdVX1Jywxk3G7W6f8R0USqoq7yZj/8As9Rv+WD/AKHd8HcBuDxPUnPJvrq1h73PvO/JcTP6umnXV2RFeOq/9S58pHptNC2NuVo9e59V5ac5Te2Jydj2zMuVYSNdySGtBLjoAFfRRK2XGK3sltR7vwdNhFBymajxHVx8+w8l77p+FHGqS9fU4uRc7ZfYsAFvlI1IEgGgBACAEAIAQCQDQAgBAJACAaAEAIAQCKEGiop2vaWuFwVVbVG2PGaMoScHyicxiGGSQG7buZ+LfX9147qHR507lDujsUZcbe0uzIscgK4Li0bLibLqNmDjswljY8Wc0EeashJrujKLlF7iyvfh1O7W/wCI/VbSyLl/1lysn6rf7GUNJTNNh4j2vf8AAKJ22yXdiVtvtpFiCBoNFpvz3NbXf3EXKO5mkEEckrssbb9z0HqVv4uDbkS1BfuV2ThWtyfc6PDMMZDru87uP6DoF7TA6fVirt3fqcm/Ilb57IsWrpFA0AIAQDQAgBACAEAIBIBoAQAgEgBANACAEAIAQAgEVDQKqswWKTUeB3cfqFy8vpNF/fWmbNWXOH3RVTYPOy+Wzx8j8lwL+g3w716a/qbsM2uXZ9iC4ubo9jmnzafwXIsxLYvTi/5GzGUJLsyNNTRPN3MufQj8kjG+PhP+RdG2UeyZnTwsZoxhuewJJU/DusemmyJzcu7kT4aCd+0ZA7u0/wBVuVdGybO7Wv1NWWTVHy/5FjScPjeV2b+kaN/cruYvQa4alY9v29DUtzW+0VouYIGsGVoAHYCwXdrqhXHjBaNGUpSe5M2hWkDQAgEgGgBACAEAIAQAgEgGgBACASAEA0AIBIBoAQCQAgMVj/EJeDFqkLwDP3WFvgLyZBYR8GTArJGL8CKsIYwsX9RkAVhh6mQWKMgUgEAIAQAgAIAQAgBACAEB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data:image/jpeg;base64,/9j/4AAQSkZJRgABAQAAAQABAAD/2wCEAAkGBxQSEhQQEBQWFRQVFxQUFBgXFRUVFBQWFxQWFhcWFhcYHSggGBolHRQXITEiJSkrLi4uFx8zODMuNygtLiwBCgoKDg0OGxAQGiwkICYsLC0sLSwsLCwsNCwsLCwsLSwsLCwsLCwsLCwsLCwsLCwsLCwsLCwsLCwsLCwsLCwsLP/AABEIAMkA8AMBEQACEQEDEQH/xAAcAAACAwEBAQEAAAAAAAAAAAAABAMFBgcCAQj/xABHEAACAQICBwUEBwUFBwUAAAABAgMAEQQhBQYSMUFRYRMicYGRMnKhsQcUQlJiksEjM4Ky0VNjk6LwFRY0Q1SD4SSjwtLT/8QAGwEAAgMBAQEAAAAAAAAAAAAAAAMCBAUBBgf/xAA7EQACAgECAwUGBgEDAgcAAAAAAQIDEQQhBRIxE0FRYXEiMpGhsdEjQoHB4fAUFVLxM0MkU3KCkqLS/9oADAMBAAIRAxEAPwDuNABQAUAFABQAUAFABQAUAFAATQBTY3WWFLhSZG/BYj8xyqlfxCinaTy/BblmvS2T3SKafWWZvZCxjp329TYfCse3js/+3FL13LkNBFe88iMmNlb2pZD/ABFR/ltWdZxTUz/Pj02LEdNUvymW1k1ogwp2GBll+4Dcj32b2fnTtLp9Xqva52o+Lb+XiRstrr2xuZZPpCIbPCRbPSQ7XrsWNaP+kPG1ss+n8lf/AC/GK/v6G61d03HiY+1w7MpGTrtFWQ77MFPx41k3y1eknyym/J5eGWYdlas4RfQ6UnTdKx6NZh8c/jU6uM6mHVp+q+2CMtJVLuwWOF1ocZSxhh95DY/lb+tadHHYPa2OPNblaegf5WXmB0pFNkjd7ipyYeRrZp1FdyzXLJSsqnD3kO04WFABQAUAFABQAUAFABQAUAFABQAUAFABQAUAFABQAUAVOmdPR4funvycEB3dWP2RVXU6uuhe118B9Onna9uniY/H6SlxH7xu79xbhPMfa8683quJW3bZwvBGtVpa6/NkSJWU5FgahwzNuBPyrijKXREJTjHqyo14xzYHCmXISOeziF7naIJLW6AE1f0WgldalPot2VrdSkvZ6mM1J+jyTHD6ziWaOFjtDjJPc5tc7l/FvN8udeg1Oq7JcleM/JFGKy8s6VBqJhUXYWKO3G8YYnxJzNYc/wDJk+Z2ssqytLHKis0dqGcLizNhmAhkjZZEN+6wIKFeY9rLh50zUTsv0/JY8yT2fl35OVyjCeUti8kwDjhfwzrIlRZHuLitg+8VZKXkZkidPhmOYPMHhTITcXzReGDSawy10drBJF3ZLyJ/7i+B+14H1rf0nGpL2b9/Ndf1RRu0Ke8NvI1eDxaSrtxsGHxB5EcDXooWRsjzReUZkouLwyepkQoAKACgAoAKACgAoAKACgAoAKACgAoAKACgDK6yazbBMOHILbnfeE6Lzb5Vma7iCq9iG8voX9Lo3P2p9PqZONb5nMnMk5kk8SeNeZsscm23uaySisIssJgy3Qc/6UlQchc7FEt8NglXhc8zToVRRWnZJjyCrCEModZdU1x2Iwrzm8EAlZo/7R22AoP4bK1/G1XKLnVGSj1eBUllmoSO2QFgMhbcKWkGT1sV3lOZPJWoOJ1MiZaU0TTF5oQ28XpM4KXVDIya6FbiMBxX0qpOjHulmF2epzPWvWyYTthMEpLJlIyoZG2uQUDugczxrY0PDq+zVuoeM9E3j++gq3US5uWsqdE6/Y7CTbT3JFg6OmwxHI5Dra/kRWxRp661zUPGfPKZVnZKW1n8nfdV9Y4sdCssRsSASp3r/UXyq5Vap5XeuqK063D0LmmiwoAKACgAoAKACgAoAKACgAoAKACgAoAyut2sBjvh4T3yO+w+wDwH4j8KzdfreyXJD3n8i9o9L2j5pdPqY2FK81JmyXWAwnFvIf1pSjnqInPuRbximIrMZQVNC2ToKYiDJkFPihbCTEouTMAeXGmc0V1Z1Vzluke4p1b2SD86YnGXRkZQlHqj0wqMonEyFhSJImiJxVeSJogcUpjEU+H0LFEGEShS7M7H7TMxJJY8czUb5SuxzPpshlb5OhkdfdACeFmC/togWQ8WAzZOoIHqKdw3VOi3ll7r2f7MnfWrIZXVFH9FOPdVl2GsY3R0PAbanaFuIOxcjrWtxGyWnuhbDrhp+eP+ROmirIShLod00LpRcQm0MmGTre+yf6Hga19PqIXw54mfdVKqXKywp4oKACgAoAKACgAoAKACgAoAKACgCq1j0t9Wi2hbbbuxg8+ZHIb6r6m9U1uT/Qfp6XbPlOabRJJJJJJJJ3kneTXlZzcm5S6s9BGKisIsMBDc3NIZCbLyGo5KzGo66mLYylTTFsnSnRIMQ0zpLslsDnxtmc8gqjixpqU5yUK1lsZXCKi7LOiKmDAyvm7FAfspba/ic3ufC3ia9BpuC1QWbnl/L7mZqOLWzeKlhfMn+pSx96N2JHCTvKf4gAynrn4U6zhOnkvY9l/3xEQ4lfH31lFzorSPaqQQVdTZ1O8Hy3+PGsa2qdUuSfX6l+MoTjzw6DbVWkTRC9V5ImiF6rSGIXkpbGISxcd/H/WVLmsjoPBi9WNX/qn1j+8lJTpGPZHxNXdZrP8AI5PJb+veFFXZ582XujtINh5BKuY3Ov3l5ePEf+abodW6J57n1JaihWxx39x0iCZXUOhurAEHmDXrk01lGC008MkrpwKACgAoAKACgAoAKACgAoAKAOYayaT+sTswPcW6R+AOZ8yL+QrzXEL+1twui2+5u6Ons68vqyuiGdZ8i2XWEFJkxEiyiqORLGo67kWxlKkmQZKGsL8qsRIYzsVOjML20zSvmsZ2VHNyLu3kCFHi1eh4RRywdz6vp6fz+xU4hPmaqXRdS00npPDYUA4qeKG/s7bhS3gN5rXXNJ4SyUlWkT4DFQYhO0w8scqbtqNgwvyNtxrmWnhnXBCGk4OyZcSuWzZZOsbHO/uk7XTvc6q62rtas963X7kqH2c8dzLJq86y+iGQ2qvMZFFLiNK3JWNWexsdkAgHkWJAv0FOp4bqNQuaEdvF7BPU0UvE3uKyaSdc3R1HMqGUeJQm1dt4Nqq1nlz6b/LqSr12lm8c2PXYljxauAQRnuINwfA1kzg47Mu8mFlboUxK50nvGRexXzirEGMRpNRtJZthmP44/wD5L8j5mvS8K1DlF1y7unp/Bla+nD5139TYVrmcFABQAUAFABQAUAFABQAUAU+teO7HDsQbM/cX+LeR5Xqtq7uyqcu/uH6avtLEjmgFeVPQk2H31CRxlvhjVeQpj8RqORTQ5Ea6KaHSgtcGrDjFRTTE8zzhniU90+lSi9iUfeFIdIrhNHNjGF9mNprfeZyWVfMsBXtNNW1XCteCRkzeZyk/Ew+L+jp8VhG0niMUz4uSLtyLIIQNnbEYNtoKBkM/KtJatUtwjHZfH1I8rkspnP8AU3WRsHMuMhJ2QQJ0++m8hhxIBJB5+dWZKGqqzHqv78xCtlCfJM/SuJiWWMjesikeKuu/0NZEWPkhDRsxeGJm3lELeOyL/GvL2x5ZOPgX4vKyKabkOyqISGkYICN4FiWI67INupFT0WnV96hLp1ZG+11VuS69xW6R0phMCqDEyKlx3IwCzkDiEGdupr165pbQRjQpb3Yzq7rFgsadjDygyAX2GBSS3MK28eFQsVkPeWB3Yok0toC15cOLPvZNyy/0fkfWszXaGGqjnpLuf3/uxc0mpnpnjrHw+xTLMHUMP6HqCOBG61eJurcJNNYa6noVhrmj0YrPXYE0LYfFGKRZV3oQ3iOI8xcedX9Na6rFP+4IW1qyDidXikDKGU3DAEHmCLivXp5POdD3QAUAFABQAUAFABQAUAFAGG1/xN5Y4uCKWPixsPQKfzVi8Ws3jD9TV4dDaUv0MrWMaZNh99QkcZaYc1WkLY9E1LyLaG0N+ldTFtFf9fUmyyTL17jD0YGrai11S+Yx6SeM5Go8RNbumOccheKT0JKk/lpkVDpuvmitKEoPdFJrVjVfQzwAlZoUg7WNhsSKFdQW2TvXL2hcHnXt9DdCc4OLz0Me2uUU8+ZybG6yaQdf9m4eSV4nUBYkG0zAjNBYbVt+V6sa+OLmV9I268MqNF4Z4frCToyMoUMrqVYHvGxBFwbfOrPDOsn3bCtYsygl13P1ToBSmEwyvkVhiDXysQgvWYty5IT0N/w8XVFP5htfrXl9RLNkn5svQWyFdLYhY3jlk9mNZ5D/AAxg/K9XeEP8WXp+6E6uOYpeZltWNSsPpLCtpDGu7YjEF2ZlkKrBYkKiruso+9evVWXz08uzilhfPzKkUpx2ZyDRmNZZS0L7MsLbSOu42YgOvTLdyarNF0dTFwmtxFkpUyW+Uz9P6v6RGLwsOJAt2qKxHJrd4et6yGnGTi+4tbNZM1pzDdliCB7Mq9oPeUhZPmh8zXm+OUpTjYu/Z/p/H0NbhlmYut937lVPWFBGmISVZiSOhal4rbwyqd8ZKeQzHwIr1Ogs56F5bGDrIclr89y+q4VQoAKACgAoAKACgAoAKAOYazzbWKlPJgv5QB/WvNcRlzXvywjd0UcUoq6olskiNRkBY4dqrTFseiaksg0NxtXMkGjx/sm+a5dDViNku8l/k42ZPh8HsnOpqwhO3mR70vomLFRmKZbixAYZOt9+yf03GrVGonVLmgypKKZyR8LidDY9JUj7Yqr9mdlyJIzYNfZuVIyvyy517rR62niFf4jxJGXZp+ylzR6Mt9EaBxOmMacZjYTBBtKXBVk7QKMo0D5sMs2ta1/K1O2FNfZ1POe8Vypy5mdV07if2ZjXJpP2S9NrInyW58qy7rFTW5vu+pKPtzUQFgABuAAHgMhXj5SNVIz2vKFsJKV3hX9GUqf5vhVvhd6r1Uc9+xC+GYHB8RNipGjw2EaX/wBQBGY0ZgHa+4gEDcc78BXuOJR9qMu7Bi6PK5ovxPX+7mIwGIaLFx7DdncZgqwY2BUjI7j6VDhyfaN+Qa1Zil5n6K+jWApozDBsiU27cg7Fh8DVW9qVsmvFlqKxFIh1wPfw/jKPLYU/MCsTji/8Ov8A1L6Mu8Nf4z9P3RnMQa8xE3BF6sIkaz6PZu9MnMIw8QWB+a1t8IntKPozK4lHeMja1smYFABQAUAFABQAUAFABQByXST3mlP95J/Oa8nqnm6fqz0WnWKo+gtSBx6U1xgO4d6rzRFj8bVXZBol7V72jCj8TXb0UEX8yKFyreQqSbJFE/8A1LDoIodn0Kk/GnLVJbci+LEunzIcDpabvidVfs3KM0YIZRvVjGSbgqQe6eeVTnGDw4vGVnf7+viRSaLuKYEBlIIOYINwRzBqEZ42Z1og0pEzKHi/exnbi6sBmh6MO6fHpV/Sat02KS/UVZWpJpn06fUxrJewcAqDfaNxewUZlugFe3/DjHnbSXieecpuXIlufMGjM3bSixsRGn3FO8tb7ZsPAC3OvLcS4ir5clfur5vx+xr6TTOtZl1Y4z1jymXVEXnAZSrC4YEEcwRY0h2tPKJ8uTlOM1NxUEwxGjgZGicNsqV7SNvssFa20jC/+YV9I4bxKrV6ZOz9fX+9PIxLqezsx/cFrhNU9IaVxCz6WUwxKArCyo7qDfYRASVvc3Ynjl0ty1FdUHGn4kOVN5Z18uFUKoAAAAA3AAWAFZ6idlMxencX2s+W6JSvi7kFvQKv5jXnuP3LMKV3bv6L9zT4VB4lY+/ZfuVE7VhwRsihpx00GozWxNuaOPip/StXhL/EkvIz+Ir8NPzOhVvmOFABQAUAFABQAUAFABQByPHLaWQf3kn87V5LUrF0/Vno6H+HH0RBSRoUAMQtSpI4ywheq0kQYyjUlnCdHqLI4FMa3ZOMSvs22JwPuA3WS3NLnyY8hTqvxI9k+vWPr4fr9RUlh83xLTDkAXXce9luz4jx30pzedw5UTiSpqw5yiejoEQvZVB22zsL2bvb/wCI1Zt1EpKOW+n8EFWl3DpkpDsJcp5MlQdhJRI2elOWSSQpMWVhLFYOuWfsuvFW+YPA+daPDOIy0dmesX1X7rzK+p0qujjo+5n2fWu3cjjZpv7M93Z/E7bgvUXvwr2VnE9JGntVLK8O/wCBjV6PUSnyNY8+4pcbNJJniZmc/wBnETHEvTI7TeJPkK89dxfU3PEPZXzN3T8MrXVZ9SrkjT7Mar4Xv63pClJ7yk2acNLUl/USxk2zN/HePPiKg8Z2FyjyvCCg4X+pP/FD3X+QrT4V/wBZ+hR4h/0v1OiV6AxQoAKACgAoAKACgAoAKAOV6fi2cTMPxsfzd79a8vro8t8j0GklmmIhVQsHoCuZA9oaizg3C9IkiLHI2qvJHCZWpbIkhzBXmCPUWrmcPJxrJy/6OtbZYX+oTq0irtKmyLyR7Fwy23suRyGYtlevVcR4UtT+NR7z3x45/f6mbVqFWuWfQ6rh8UrqHRgynMEG4PmK8pKMoPlksM0FhrKPYOZPO3wrnMwwetuuZDB5L0HcEbPXTuBfESG3dtc5C+4dT/SmQSzv0AXiiCCwub5sT7THmTTJSc3lkksC80Q3k2psJMarGiOLCKxtf+lOU2ErpJCuIjKsVYWIpqOJ5WSOunTSahxXxDN92M/5mUfoa1uEr25PyRncRfsRXmb+t0yAoAKACgAoAKAMdrVrNIshwmDsHUDtZCNrs75hEU5F7Z55DLI3rP12uWnWF1Lmm0va7voJ4TQSuu1iJZpZDmS00gA8ApArEfEbJ78w+UIxeIx2PgxGIwR24XeeH7cMjbTW5xSNmG6MSD030/TcYlGXLbuvE5LTRmvZ2YlrNMksiYiI7Uc0aup3ZjusCOBGVxTOKRXaRmu9fT/kfoG+RxfcypUVlsvnq1ROBagCWNqhJHBuKSkyicGVaktESRWpbQHHdc42wOkvrEORLLiE5Xv3h4XBv71e04Rf2mmjnrHb7GRq6vaa8Tr2j4IsXGmMwbmIyjaNgCjHissZyJByuLN1q3q9BRqV+It/Fdf76mdTqbaHyp7eBNMuIiF5oWZfvw3lXzQd8eh8a8xqOB2wf4T5l8H9jZq10JL2tiOHHxv7DqTyv3h4qcxWTZp7KnicWvVFyMoy6MmL0vBLB4Z6kkdwRs1TSOkMj2qcYnSjxmIR2IRRM/U3jT3m3DwFzWhXCUVmT5V83+/7C3h9N/oLwaOCC6syve5ZcgSeGx7Oz0+NNlc5Pdbf3v65JRqSXn/e4eMzMB2ltoZXHEUppJ7E4rB5oJG1+j7DWWWU/aKoPBQSfi/wre4VXity8X9DH4jPM1HwQ7itcIA5jhWTEMuTdiu0inkZCQt+gJq5bq6a3iUipGiclnBGmucCsExKS4YncZktGf8AuKSo8yKIaumbwpHXRNLODSKwIBBuDmCMwasiT7QAUAFAHMsFEe2xBb2/rE1+ftnZ/wAuzXi+MzktRJM3NNjsVg0mGUkVnVQlJZIWNIjxa86hZmLJQMjNEVeSIezb6wg+6SQk48DeJvENzre00nfpGn1g8/ozu0Lk/wDdsRLVRls9AVED0BQB6CVw5klSotHCdGpTicJleluIGI+lbR23BHiF3xNst7j2HwYA1scEu5LXW/zL5r+ClrIZipeBm/o810bR8hSS7YeQjbUZlD99B8xx8a9UmZNtXNuup+jdE4+OeNZYHWRGF1ZTcH/XKlPZi4kmNwEMw/axI/vKCfXfXW01hk08FJi9WMOM0EkZ/BNIB+Ukj4VVeh09j9qC+GPoSeqtgtpFXLoMLdvrM6qLk3MJCgb8zHeuf6Po3+T5v7kP9S1C7/kcnn1mxckhWCZyGYiMBIwxW/dv3d9rHhVSWh0kMvl282/uejrrl2alY3nG/Q1mA0aQg+tOZpDmxZiUHRV3W62rKsuTl+EuVeXX7nVWu8cuALAAAcBkKVjvYxLB5qR0KAAniaAL7GyvsR6OiJUBQ+LYEhryd4QqRuyzY8rDjWvrdV/hURqj72DJrgrrJWS6Fro7DLGoVFCgZAAWArzMbm3lj7Nz5pdBIhVhflU5al5O0x5XkU1ExbQzNgmN4mQyQj+zKkCRB+E7SkDhnXqeFap3QcZdxU11Ki1KPebytYoBQAUAYjWbDdhjFlA/Z4kbLclmjHd/Ol/8PrXnuP6XmrVq7tn6GjobOsGNYbFWrzdN/IsFudfMQ4rEXpVk+eROEMFZoaATY5UIuogn2/BzGo/X0r03A69p56bfuVddLlUcdSsxOFaJ3if2kJB68j5ix86p6il1WODL1VisgpI+KtIJ5JkjqOSOSVYq4cyeuyoOZDYrmAyFRaOimlcIJoZIW3OrL5kZH1tU6ZuqxTXcyM480XEwI+jCV4hJDPG7EX2WVo7nle5AO/fXtVZGSyjOlpZx3W5QaG1hxuipmSJmiYH9pE4DIx/Eu4+II8aBMqVLrszp+hvpriYWxUDRtxMZ219DY/OjCEy09i6blpP9KeAIuHkJ5di9/jlU04oQ9LfJ7RMVrXr6+LUwwKY4Tk5JBkkHI2yVenGlWXZ2iaei4YoNTt3fgRaj4TN52G7uJ83PyHrWJxCzpBer/Y2Jbs1Zas1IDzXQCgAoAtNW9HdvOqkXVe+/gDkD4mw9avcPo7W3L6Lf7FTWW9nXt1Z60NLttJM2+SaZj4bZVR5KoHlWZxexy1EvgcojipI0+FAO+qumjFrcXZlC+NApWoik9hlXQT1Uw5kxryj2IIzGTwMkpUlR7qqCffFeo4DTJVux9/Qqa+xPETdVvmcFABQBg9dtYoJYmw+HvNKrowKW7NGRwe9Ie7fIiwuaoa2+ns5VzfVFvTU2OSkkZ9MZi29kRJ+eQ/pXlHRp11bfwX3NfEvJH1osaftqf+wf/tUow0/dF/H+DnT8yJtXtITYGSWWWESmTYBKkxuqpeyqr5HNid439BWzotbTSuXDXmVNRp52vKaZb6axEOMT63hmu0fdnQjZkVeBZTmLZ57iDvyp+vqjqK+1r3a+gvSTlVPs57Z+pVRpXnjSbGo464QbJ0irpByJOxowR5jy0NGDvMQPHXCaYu60E0ypnxpgYjcrXZeV/tD9fPpW7oL+avlfVfTuLemrVmY95jtcMEmKdZdrZcDZJtfaHC/UZ+taEbcDreEds04vDMbidGvHnkw5j9RU1YpFHUcMuoXM8NeK+xDHXSvAs4jlSmWYnS9DYXsoUQ77Xb3jmfnXn7589jkC6DtKOhQAUABNAHRtWNGjDQ7clld7M5JA2R9lSel/UmvUaPTqivHe+pgam7tZ57u457DpSGCaaIypsrLIUIYEFXYutiPet5V57imjnK5uCzk0tPYnUslxhdYYDks0ZPvj9ax3ptRX+V/AY3F9560npPZjLqNs5BFB9t2NkUeJIFco087rVB951tQjk2erui/q0CRX2mzaRvvyNm7evwtX0GquNcFCPRGDOblJtllTCIUAc61r062JkbDQMVgQlZWU2MzjIoCMwi7jbectwN8jiGv7P2IPfvNLSaVS9uYjhcGFAAAAG4DICvMWXNs08lnBHaqzmQkPxNapRtwIlHJM8txY1YV4vkM9pbB2PbQHsplvssBcEHejruZDxFWtJrZVTyunehrrVi5ZEeBcModV2VJKbN79nIvtRE+hUnepHI1Y1mnSxbX7r+TI12N5hP3l/cllFHVFIk2NxxUxRFuRMIKlykOYjeGouJJSFJY6g0MTE5UqI1Mq9KYISoUOXEHip4Gm02uuXMh9dkoSUo9Uc60jC8TFJBY8ORHNTxFb9VkbI80T0VOtjbHK2feiullpyQuy0pitmIHOndx5yUVGbS6Gv1T0MZCJpB+zUgrf7bcPIVnazUKC5I9foTW+xuaxyYUAFABQA3gpxCyyFO0lNzBHuDEb5ZD9mNTu4sd241o6aMKI9vb/AO1fuUtROVj7KH6seOiZMSdvGzGVvugWiXoibvM3PWq1/EbLX1wvBC41wq91ZfmPDQMKjK/wHyFUpWLxGK6fghPFaGjOVr+IB/Slf5Di9mNU2+qKWbQaoweK8bKwZShsAym4JQ3U2PMVap104yUur8/7k7KqE1jBrNA65sGWHHbK3OykyiyMeAkX/lk89x6bq9FpOIQu9l7My9Ro5V7x3Rtq0SkUOuuk2gwrdmbSyERRniGfew90AnypOotVVbmxtNfaTUTEaOwgRQqiwAAFeIvtcm2z0GyWEW0UVUZTItkksiILuyqObEKPjUYwnN4iskHJLqJvp/DL/wA5T7t3/kBqwtFqH+V/rt9SDsgRnWKE7i/+BPb+Spf4l664/wDlH7gpRIG0xA52RKt+RJQ+jWpi090d3F/X6DIzj3MttR8EJWxqsLwsYF6doquXII4gGPMcq9RwuHPpmprZmbrZ4tTj1G5sE0LbEmYPsPwfoeTdOPDjbO1ehlQ8reP96ja7lYvMbgjpEYkZMcWCnqvYVzC88dKnHAyLK6daryQ+LEJxSh0RGUUDUVmkMJHKuzKoYdd46gjMGnV2Tg8xYyOc5Rm8VqfExukrKORs3xyq/DXzXWI3nt/qPmB1PgRtqQmU8jkvmBv867Zr7ZLEdhHYtvmkaRRYWG7hVAmfaACgAoAvdW9XjiCHkBEI47jJ0XpzPp009FoHY+exez9f4KGq1aguWHX6Fbo+Qyu+JIsZGNhawWNSVjQDgAo3cyaz+J3udzXhshmngo1rzL+CWshzwScCftKg7SPIRSVDnJpCssdMjMmitxuEDAggEEWIO4g8KuVWtMkaTUHTDMGwczEvCA0bHMvCchc8WU90+KnjXsNDqe3r36rqYmro7Ke3RiP0gylsThouCJLKfeYoiHyG361V4vPFaj4sfw+OZNiuHWvI2M02PYqItGFifs2yu2yGIHGwbK/XOoRlXlNrPl03ENSyzzgNAQqdor2j8XlPaOfNt3gLCr0bJyWM4Xgtl/fUVLCLYYUDcAPAWqM4eJFTPJw4O+9IdMH1JdpJCeN0UjixsejKCK6ocm8JMkrc9UVmiMSdHSqoywsjBXTesTMbCWPiASRtLu45Z39BwviM3LsrXnwYjU0RlHngdBxECyKUcBlO8H/WRr0MoqSwzNTaeUUs2EeDPOSPnvdPeA9odRnz51j6jh7g+avdeBajap7PZjUWIBW6kEHcRmKqKWFgHF5FsQ1ImxkUVmINVZFiJXzmlsfEQlrg1CjipomiNsMN+XqKkpMarJIiCAVLOTjk31PtBEKAPoF8hmTuAzJ8BXYxcnhI42kss1egdUS1pMULLwj4n3yNw6evKtrScNx7Vvw+5l6jXflr+JpdM6VjwkW24yySNFHedj7KIPLwAF61LLI1x5pbJGfCEpywjnOF0XO5ciQwqzs6xxKr9ntHaK9o6m4uTwFeO1Wpqstc4V5z4t/RYNmEJQglKRZR6uvbOfE/4ij4Bapuyf8A5Ufh/Jxyj/uPq6DnXNcXN4OkLj+QH40xOuXvVL9G1+5HPgz08WLThDMOm1C3lfaF/SuSoofivn9jqnI84XSKSN2bBo5RvjkAVvFSCVcdVJqtbpp1+0t4+K6fdfqMU0z3iYrZGuQbQ2LyV2Fn7DFYebcO0ETdUlshB/i2D5Vv8Ju5bceJX1kOarPgWWvItjoiftYcgfwS3P8AOKvcZXsxfqV+HP3iPDmvJ2Gix+I0iOzIMscM1adMkVbEMyyC1WLGmthMYvIk8tZ1ksFiMReXEDnSVPJNQM3rXIXgeNc2cbCcy791QPMitHQRcro48SckowbZ1RBkL17kwD7QBXYvRKsS8ZMbneVtst7ynI+O/rVa7S127vr4jYWuO3VFTi4Zo/bQsv3o+8PNPaHlese/h10fd3RahbCXfj1Kt8UpyBF+W4+YOdZc4yi8SWC3FCkzUoakJymuoahR2qaRNETGpJHT5XQPUaFjsqCTyAJPoKlCEpvEVkjKUYrMngvdG6pzyZyDsl/Fmx8FG7ztWjTwuyW9my+ZSt18I7Q3NhojQMOHzRbvxds28vujwrYo01dK9hfczLb52+8y0qwJMHrhJtY+JH9mOHbUcNqSQqx9IwPM86w+NzahGK78mjoI+8xzDy8q8tz4LMo5GxLUlbkhyEsQvViuOSEtj1PFanzrwiMJZKyeMXDEAlTdbgGx6cqzLW49C3FZW4pi32jc1BTcnljIx5VgzmsbbMTsN6jaHipDD4itXQPFsfULVmt+hr/pFwd4osWv/IY7R/upAA58AQjeVen4hT2tLx1W5kaOzks37ykwsmVeLtibbLPCsLi+6qqiubcVPONjxpLEzKVXDxo973Z5NhUta17Alr9OVWaZVpvnk1jwWcimm10IFw2Kf28SE6RRKLfxSbXyp71VX5YZ9X9sEeR97PLaCnOYxc5/wPl2dQ7Tm6VR+L+4Ziu9iOMwmLjzWUSfhlQLtdA8drehoj2LeJwcfNPPyf3GrL915LXUvRv1lhjJrARMyxw3uySDItKd20L5AZZ3ubi3qOF6GFUe0zzN95n6u+UnyYwb2tcohQAUAFACuM0dFL+9jR/FQT5HeKhOuM1iSTJRnKPuvBVT6owN7JdPdckejXqpPh2nl+XHoWI621d+RCXUkH2Zm81B/WkPhNXc38hy4jPvSIv9xj/bf5P/ADUf9Jh/uZL/AFKX+0li1HX7UzHwVR/Wpx4VUurZF8Rs7kh/D6o4ZfaVn95jb0Wwp8OH6eP5c+u4mWsul3/AuMLg44xaNFQfhUD5VbjGMVhLBWlJy3bJ6kcCgAoAymvGiXfs8XCpZ4gyyIPaeJiCdkcWUrcDjdhVDiGleoqwuq6FrS3dnLfozKx6wRX2Y9uVuUSM9veO5T0Jrx8tHZ1liPq8fyarnF9N/QdTTcn/AEmJ9If/ANKXGiK/7sf/ALf/AJIN+TG4tZYl/erLF1kicL+ZQV+NXa65flafo1/yJl5llDpFJV2onV15qQw+FRunKO0lgIwRDMazLJZLMRCdq7BDEUukYu1ZIBmZZI4/IsNr0UMfKtnhtbldEXqJctTZ0rBojxtCwDLbZscw0bDu+IKm3ka9iYBzvFYJsFN9WkJKm5gc59og+yT99cgeYsa8txLQuuXNHozb0t6sjh9UOwzVhzgWWhlZaQ4HMEq4iuKBFxJlxg50+DaFOsUxmkVta9+lOinInCsf+jeE9lPOfYml2o+qoioW8yp8gK9lw6qVdCTMrWTUrdjX1eKoUAFABQAUAFABQAUAFABQAUAFABQAUAVusuKeLCYiWP20ikZeNiFNj5b/ACrj6HYrLMRq/h41jVRmPHNicyzHeSTmT1rwd8nOblPc3pLlWIl8rIBko9KS+TGyQj2/EjkcVXcsdBqTKp9Fw9oJggWQG+0hKbWW5wtg4z3G9T/yruRwzt57/DPT9DvZrORzEYm4Ata3xqLfMksEoww8ldPLTq4DEhnUjAGfENimH7KG6RfjlOTsOiju35s3KvWcJ03JHtH39PQzNfdl8iNUyGNgBYEX7MnJHQm/ZseBB3fDjWwZwaSw0GLjME4tfMA92RGG5kPMcwajOCmsS6EoycXlGI0joXFYQnaVp4uEkYu4H95GM79VuPCsDVcJfWvdeBq066Mtp7MTg0sjZB1uN4vYjxBzFY09LOL3TRdUoy6MnOOHMeopfYM7gUfSyk7KHbb7qAu3otzVmrR2TfsxZCVkIdWXOiNUpsQdrFgww/2d/wBtJ0cr+7XoDc9OO7pOGKD5rN/Iz9Rrsrlr+J0GGJUUIgCqoAUAWAAyAA4CtgzT3QAUAFABQAUAFABQAUAFABQAUAFABQAUAeZEDAqwuCCCDuIORBoA5dpTRr6PfYNzhybQyZnZHCOU8CNwJ3+Ned4hw9pucFsbGl1MZrln1GIceTvNYM6i44InGIvxpDrOYPhmoVZ3BBLiabGo7gh0ZgJMc+xESsINpZuA5pF95+u5fHKt3QcNc3zTW31Kep1SrXLHqdGwEcUKdhEAiRBVA+yBbdfieJ8a9IlhYRjt53GnUEWIBB3g5iunCMYRLbOwuzvtYW9KAJI0CgACwG4UAKY3REE376GKT340f5iuNJ9Tqk10El1SwIz+p4f/AAYz+lR7OPgS7SXiWeGwccYtGiIOSqqj4Cp4IZJ6ACgAoAKACgAoAKACgAoAKACgAoAKACgAoAKACgCOeFXUo6hlYWZWAKkciDkRQBksbqEl74WVofwEdpEPAE3UdAbVRu4fTZvjD8i3XrLIbdSrl1Txy+ycPJ/HJGfTYb51QlwZd0izHiK74nmPVfSDGxGHQczNI/wEY+dcjwbxkdfEI90S0wOoinPFymXnGg7OI9GsSzDoTar9HDqat8ZfmVrdbZPZbGocrCixxIoy2Y0UBVy6Dco41fKZCkVyIgb2IeZvvNvC/rbgAOdAFjQAUAFABQAUAFABQAUAFABQAUAFABQAUAFABQAUAFABQAUAFABQAUAFABQAUARzOQLqu0eVwPnQAtJPJbMJGObNtHyAsPjQBFCCSeyuSfalYcOSDj4DKgB6CEINlfE3zJPEk8TQBJQAUAFABQAUAFABQAUAFABQAUAFABQAUAFABQAUAFABQAUAFABQAUAFABQAUAI6c/cSeH60AZbQ/wC9Xx/SgDbCgD7QB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data:image/jpeg;base64,/9j/4AAQSkZJRgABAQAAAQABAAD/2wCEAAkGBxQSEhQQEBQWFRQVFxQUFBgXFRUVFBQWFxQWFhcWFhcYHSggGBolHRQXITEiJSkrLi4uFx8zODMuNygtLiwBCgoKDg0OGxAQGiwkICYsLC0sLSwsLCwsNCwsLCwsLSwsLCwsLCwsLCwsLCwsLCwsLCwsLCwsLCwsLCwsLCwsLP/AABEIAMkA8AMBEQACEQEDEQH/xAAcAAACAwEBAQEAAAAAAAAAAAAABAMFBgcCAQj/xABHEAACAQICBwUEBwUFBwUAAAABAgMAEQQhBQYSMUFRYRMicYGRMnKhsQcUQlJiksEjM4Ky0VNjk6LwFRY0Q1SD4SSjwtLT/8QAGwEAAgMBAQEAAAAAAAAAAAAAAAMCBAUBBgf/xAA7EQACAgECAwUGBgEDAgcAAAAAAQIDEQQhBRIxE0FRYXEiMpGhsdEjQoHB4fAUFVLxM0MkU3KCkqLS/9oADAMBAAIRAxEAPwDuNABQAUAFABQAUAFABQAUAFAATQBTY3WWFLhSZG/BYj8xyqlfxCinaTy/BblmvS2T3SKafWWZvZCxjp329TYfCse3js/+3FL13LkNBFe88iMmNlb2pZD/ABFR/ltWdZxTUz/Pj02LEdNUvymW1k1ogwp2GBll+4Dcj32b2fnTtLp9Xqva52o+Lb+XiRstrr2xuZZPpCIbPCRbPSQ7XrsWNaP+kPG1ss+n8lf/AC/GK/v6G61d03HiY+1w7MpGTrtFWQ77MFPx41k3y1eknyym/J5eGWYdlas4RfQ6UnTdKx6NZh8c/jU6uM6mHVp+q+2CMtJVLuwWOF1ocZSxhh95DY/lb+tadHHYPa2OPNblaegf5WXmB0pFNkjd7ipyYeRrZp1FdyzXLJSsqnD3kO04WFABQAUAFABQAUAFABQAUAFABQAUAFABQAUAFABQAUAVOmdPR4funvycEB3dWP2RVXU6uuhe118B9Onna9uniY/H6SlxH7xu79xbhPMfa8683quJW3bZwvBGtVpa6/NkSJWU5FgahwzNuBPyrijKXREJTjHqyo14xzYHCmXISOeziF7naIJLW6AE1f0WgldalPot2VrdSkvZ6mM1J+jyTHD6ziWaOFjtDjJPc5tc7l/FvN8udeg1Oq7JcleM/JFGKy8s6VBqJhUXYWKO3G8YYnxJzNYc/wDJk+Z2ssqytLHKis0dqGcLizNhmAhkjZZEN+6wIKFeY9rLh50zUTsv0/JY8yT2fl35OVyjCeUti8kwDjhfwzrIlRZHuLitg+8VZKXkZkidPhmOYPMHhTITcXzReGDSawy10drBJF3ZLyJ/7i+B+14H1rf0nGpL2b9/Ndf1RRu0Ke8NvI1eDxaSrtxsGHxB5EcDXooWRsjzReUZkouLwyepkQoAKACgAoAKACgAoAKACgAoAKACgAoAKACgDK6yazbBMOHILbnfeE6Lzb5Vma7iCq9iG8voX9Lo3P2p9PqZONb5nMnMk5kk8SeNeZsscm23uaySisIssJgy3Qc/6UlQchc7FEt8NglXhc8zToVRRWnZJjyCrCEModZdU1x2Iwrzm8EAlZo/7R22AoP4bK1/G1XKLnVGSj1eBUllmoSO2QFgMhbcKWkGT1sV3lOZPJWoOJ1MiZaU0TTF5oQ28XpM4KXVDIya6FbiMBxX0qpOjHulmF2epzPWvWyYTthMEpLJlIyoZG2uQUDugczxrY0PDq+zVuoeM9E3j++gq3US5uWsqdE6/Y7CTbT3JFg6OmwxHI5Dra/kRWxRp661zUPGfPKZVnZKW1n8nfdV9Y4sdCssRsSASp3r/UXyq5Vap5XeuqK063D0LmmiwoAKACgAoAKACgAoAKACgAoAKACgAoAyut2sBjvh4T3yO+w+wDwH4j8KzdfreyXJD3n8i9o9L2j5pdPqY2FK81JmyXWAwnFvIf1pSjnqInPuRbximIrMZQVNC2ToKYiDJkFPihbCTEouTMAeXGmc0V1Z1Vzluke4p1b2SD86YnGXRkZQlHqj0wqMonEyFhSJImiJxVeSJogcUpjEU+H0LFEGEShS7M7H7TMxJJY8czUb5SuxzPpshlb5OhkdfdACeFmC/togWQ8WAzZOoIHqKdw3VOi3ll7r2f7MnfWrIZXVFH9FOPdVl2GsY3R0PAbanaFuIOxcjrWtxGyWnuhbDrhp+eP+ROmirIShLod00LpRcQm0MmGTre+yf6Hga19PqIXw54mfdVKqXKywp4oKACgAoAKACgAoAKACgAoAKACgCq1j0t9Wi2hbbbuxg8+ZHIb6r6m9U1uT/Qfp6XbPlOabRJJJJJJJJ3kneTXlZzcm5S6s9BGKisIsMBDc3NIZCbLyGo5KzGo66mLYylTTFsnSnRIMQ0zpLslsDnxtmc8gqjixpqU5yUK1lsZXCKi7LOiKmDAyvm7FAfspba/ic3ufC3ia9BpuC1QWbnl/L7mZqOLWzeKlhfMn+pSx96N2JHCTvKf4gAynrn4U6zhOnkvY9l/3xEQ4lfH31lFzorSPaqQQVdTZ1O8Hy3+PGsa2qdUuSfX6l+MoTjzw6DbVWkTRC9V5ImiF6rSGIXkpbGISxcd/H/WVLmsjoPBi9WNX/qn1j+8lJTpGPZHxNXdZrP8AI5PJb+veFFXZ582XujtINh5BKuY3Ov3l5ePEf+abodW6J57n1JaihWxx39x0iCZXUOhurAEHmDXrk01lGC008MkrpwKACgAoAKACgAoAKACgAoAKAOYayaT+sTswPcW6R+AOZ8yL+QrzXEL+1twui2+5u6Ons68vqyuiGdZ8i2XWEFJkxEiyiqORLGo67kWxlKkmQZKGsL8qsRIYzsVOjML20zSvmsZ2VHNyLu3kCFHi1eh4RRywdz6vp6fz+xU4hPmaqXRdS00npPDYUA4qeKG/s7bhS3gN5rXXNJ4SyUlWkT4DFQYhO0w8scqbtqNgwvyNtxrmWnhnXBCGk4OyZcSuWzZZOsbHO/uk7XTvc6q62rtas963X7kqH2c8dzLJq86y+iGQ2qvMZFFLiNK3JWNWexsdkAgHkWJAv0FOp4bqNQuaEdvF7BPU0UvE3uKyaSdc3R1HMqGUeJQm1dt4Nqq1nlz6b/LqSr12lm8c2PXYljxauAQRnuINwfA1kzg47Mu8mFlboUxK50nvGRexXzirEGMRpNRtJZthmP44/wD5L8j5mvS8K1DlF1y7unp/Bla+nD5139TYVrmcFABQAUAFABQAUAFABQAUAU+teO7HDsQbM/cX+LeR5Xqtq7uyqcu/uH6avtLEjmgFeVPQk2H31CRxlvhjVeQpj8RqORTQ5Ea6KaHSgtcGrDjFRTTE8zzhniU90+lSi9iUfeFIdIrhNHNjGF9mNprfeZyWVfMsBXtNNW1XCteCRkzeZyk/Ew+L+jp8VhG0niMUz4uSLtyLIIQNnbEYNtoKBkM/KtJatUtwjHZfH1I8rkspnP8AU3WRsHMuMhJ2QQJ0++m8hhxIBJB5+dWZKGqqzHqv78xCtlCfJM/SuJiWWMjesikeKuu/0NZEWPkhDRsxeGJm3lELeOyL/GvL2x5ZOPgX4vKyKabkOyqISGkYICN4FiWI67INupFT0WnV96hLp1ZG+11VuS69xW6R0phMCqDEyKlx3IwCzkDiEGdupr165pbQRjQpb3Yzq7rFgsadjDygyAX2GBSS3MK28eFQsVkPeWB3Yok0toC15cOLPvZNyy/0fkfWszXaGGqjnpLuf3/uxc0mpnpnjrHw+xTLMHUMP6HqCOBG61eJurcJNNYa6noVhrmj0YrPXYE0LYfFGKRZV3oQ3iOI8xcedX9Na6rFP+4IW1qyDidXikDKGU3DAEHmCLivXp5POdD3QAUAFABQAUAFABQAUAFAGG1/xN5Y4uCKWPixsPQKfzVi8Ws3jD9TV4dDaUv0MrWMaZNh99QkcZaYc1WkLY9E1LyLaG0N+ldTFtFf9fUmyyTL17jD0YGrai11S+Yx6SeM5Go8RNbumOccheKT0JKk/lpkVDpuvmitKEoPdFJrVjVfQzwAlZoUg7WNhsSKFdQW2TvXL2hcHnXt9DdCc4OLz0Me2uUU8+ZybG6yaQdf9m4eSV4nUBYkG0zAjNBYbVt+V6sa+OLmV9I268MqNF4Z4frCToyMoUMrqVYHvGxBFwbfOrPDOsn3bCtYsygl13P1ToBSmEwyvkVhiDXysQgvWYty5IT0N/w8XVFP5htfrXl9RLNkn5svQWyFdLYhY3jlk9mNZ5D/AAxg/K9XeEP8WXp+6E6uOYpeZltWNSsPpLCtpDGu7YjEF2ZlkKrBYkKiruso+9evVWXz08uzilhfPzKkUpx2ZyDRmNZZS0L7MsLbSOu42YgOvTLdyarNF0dTFwmtxFkpUyW+Uz9P6v6RGLwsOJAt2qKxHJrd4et6yGnGTi+4tbNZM1pzDdliCB7Mq9oPeUhZPmh8zXm+OUpTjYu/Z/p/H0NbhlmYut937lVPWFBGmISVZiSOhal4rbwyqd8ZKeQzHwIr1Ogs56F5bGDrIclr89y+q4VQoAKACgAoAKACgAoAKAOYazzbWKlPJgv5QB/WvNcRlzXvywjd0UcUoq6olskiNRkBY4dqrTFseiaksg0NxtXMkGjx/sm+a5dDViNku8l/k42ZPh8HsnOpqwhO3mR70vomLFRmKZbixAYZOt9+yf03GrVGonVLmgypKKZyR8LidDY9JUj7Yqr9mdlyJIzYNfZuVIyvyy517rR62niFf4jxJGXZp+ylzR6Mt9EaBxOmMacZjYTBBtKXBVk7QKMo0D5sMs2ta1/K1O2FNfZ1POe8Vypy5mdV07if2ZjXJpP2S9NrInyW58qy7rFTW5vu+pKPtzUQFgABuAAHgMhXj5SNVIz2vKFsJKV3hX9GUqf5vhVvhd6r1Uc9+xC+GYHB8RNipGjw2EaX/wBQBGY0ZgHa+4gEDcc78BXuOJR9qMu7Bi6PK5ovxPX+7mIwGIaLFx7DdncZgqwY2BUjI7j6VDhyfaN+Qa1Zil5n6K+jWApozDBsiU27cg7Fh8DVW9qVsmvFlqKxFIh1wPfw/jKPLYU/MCsTji/8Ov8A1L6Mu8Nf4z9P3RnMQa8xE3BF6sIkaz6PZu9MnMIw8QWB+a1t8IntKPozK4lHeMja1smYFABQAUAFABQAUAFABQByXST3mlP95J/Oa8nqnm6fqz0WnWKo+gtSBx6U1xgO4d6rzRFj8bVXZBol7V72jCj8TXb0UEX8yKFyreQqSbJFE/8A1LDoIodn0Kk/GnLVJbci+LEunzIcDpabvidVfs3KM0YIZRvVjGSbgqQe6eeVTnGDw4vGVnf7+viRSaLuKYEBlIIOYINwRzBqEZ42Z1og0pEzKHi/exnbi6sBmh6MO6fHpV/Sat02KS/UVZWpJpn06fUxrJewcAqDfaNxewUZlugFe3/DjHnbSXieecpuXIlufMGjM3bSixsRGn3FO8tb7ZsPAC3OvLcS4ir5clfur5vx+xr6TTOtZl1Y4z1jymXVEXnAZSrC4YEEcwRY0h2tPKJ8uTlOM1NxUEwxGjgZGicNsqV7SNvssFa20jC/+YV9I4bxKrV6ZOz9fX+9PIxLqezsx/cFrhNU9IaVxCz6WUwxKArCyo7qDfYRASVvc3Ynjl0ty1FdUHGn4kOVN5Z18uFUKoAAAAA3AAWAFZ6idlMxencX2s+W6JSvi7kFvQKv5jXnuP3LMKV3bv6L9zT4VB4lY+/ZfuVE7VhwRsihpx00GozWxNuaOPip/StXhL/EkvIz+Ir8NPzOhVvmOFABQAUAFABQAUAFABQByPHLaWQf3kn87V5LUrF0/Vno6H+HH0RBSRoUAMQtSpI4ywheq0kQYyjUlnCdHqLI4FMa3ZOMSvs22JwPuA3WS3NLnyY8hTqvxI9k+vWPr4fr9RUlh83xLTDkAXXce9luz4jx30pzedw5UTiSpqw5yiejoEQvZVB22zsL2bvb/wCI1Zt1EpKOW+n8EFWl3DpkpDsJcp5MlQdhJRI2elOWSSQpMWVhLFYOuWfsuvFW+YPA+daPDOIy0dmesX1X7rzK+p0qujjo+5n2fWu3cjjZpv7M93Z/E7bgvUXvwr2VnE9JGntVLK8O/wCBjV6PUSnyNY8+4pcbNJJniZmc/wBnETHEvTI7TeJPkK89dxfU3PEPZXzN3T8MrXVZ9SrkjT7Mar4Xv63pClJ7yk2acNLUl/USxk2zN/HePPiKg8Z2FyjyvCCg4X+pP/FD3X+QrT4V/wBZ+hR4h/0v1OiV6AxQoAKACgAoAKACgAoAKAOV6fi2cTMPxsfzd79a8vro8t8j0GklmmIhVQsHoCuZA9oaizg3C9IkiLHI2qvJHCZWpbIkhzBXmCPUWrmcPJxrJy/6OtbZYX+oTq0irtKmyLyR7Fwy23suRyGYtlevVcR4UtT+NR7z3x45/f6mbVqFWuWfQ6rh8UrqHRgynMEG4PmK8pKMoPlksM0FhrKPYOZPO3wrnMwwetuuZDB5L0HcEbPXTuBfESG3dtc5C+4dT/SmQSzv0AXiiCCwub5sT7THmTTJSc3lkksC80Q3k2psJMarGiOLCKxtf+lOU2ErpJCuIjKsVYWIpqOJ5WSOunTSahxXxDN92M/5mUfoa1uEr25PyRncRfsRXmb+t0yAoAKACgAoAKAMdrVrNIshwmDsHUDtZCNrs75hEU5F7Z55DLI3rP12uWnWF1Lmm0va7voJ4TQSuu1iJZpZDmS00gA8ApArEfEbJ78w+UIxeIx2PgxGIwR24XeeH7cMjbTW5xSNmG6MSD030/TcYlGXLbuvE5LTRmvZ2YlrNMksiYiI7Uc0aup3ZjusCOBGVxTOKRXaRmu9fT/kfoG+RxfcypUVlsvnq1ROBagCWNqhJHBuKSkyicGVaktESRWpbQHHdc42wOkvrEORLLiE5Xv3h4XBv71e04Rf2mmjnrHb7GRq6vaa8Tr2j4IsXGmMwbmIyjaNgCjHissZyJByuLN1q3q9BRqV+It/Fdf76mdTqbaHyp7eBNMuIiF5oWZfvw3lXzQd8eh8a8xqOB2wf4T5l8H9jZq10JL2tiOHHxv7DqTyv3h4qcxWTZp7KnicWvVFyMoy6MmL0vBLB4Z6kkdwRs1TSOkMj2qcYnSjxmIR2IRRM/U3jT3m3DwFzWhXCUVmT5V83+/7C3h9N/oLwaOCC6syve5ZcgSeGx7Oz0+NNlc5Pdbf3v65JRqSXn/e4eMzMB2ltoZXHEUppJ7E4rB5oJG1+j7DWWWU/aKoPBQSfi/wre4VXity8X9DH4jPM1HwQ7itcIA5jhWTEMuTdiu0inkZCQt+gJq5bq6a3iUipGiclnBGmucCsExKS4YncZktGf8AuKSo8yKIaumbwpHXRNLODSKwIBBuDmCMwasiT7QAUAFAHMsFEe2xBb2/rE1+ftnZ/wAuzXi+MzktRJM3NNjsVg0mGUkVnVQlJZIWNIjxa86hZmLJQMjNEVeSIezb6wg+6SQk48DeJvENzre00nfpGn1g8/ozu0Lk/wDdsRLVRls9AVED0BQB6CVw5klSotHCdGpTicJleluIGI+lbR23BHiF3xNst7j2HwYA1scEu5LXW/zL5r+ClrIZipeBm/o810bR8hSS7YeQjbUZlD99B8xx8a9UmZNtXNuup+jdE4+OeNZYHWRGF1ZTcH/XKlPZi4kmNwEMw/axI/vKCfXfXW01hk08FJi9WMOM0EkZ/BNIB+Ukj4VVeh09j9qC+GPoSeqtgtpFXLoMLdvrM6qLk3MJCgb8zHeuf6Po3+T5v7kP9S1C7/kcnn1mxckhWCZyGYiMBIwxW/dv3d9rHhVSWh0kMvl282/uejrrl2alY3nG/Q1mA0aQg+tOZpDmxZiUHRV3W62rKsuTl+EuVeXX7nVWu8cuALAAAcBkKVjvYxLB5qR0KAAniaAL7GyvsR6OiJUBQ+LYEhryd4QqRuyzY8rDjWvrdV/hURqj72DJrgrrJWS6Fro7DLGoVFCgZAAWArzMbm3lj7Nz5pdBIhVhflU5al5O0x5XkU1ExbQzNgmN4mQyQj+zKkCRB+E7SkDhnXqeFap3QcZdxU11Ki1KPebytYoBQAUAYjWbDdhjFlA/Z4kbLclmjHd/Ol/8PrXnuP6XmrVq7tn6GjobOsGNYbFWrzdN/IsFudfMQ4rEXpVk+eROEMFZoaATY5UIuogn2/BzGo/X0r03A69p56bfuVddLlUcdSsxOFaJ3if2kJB68j5ix86p6il1WODL1VisgpI+KtIJ5JkjqOSOSVYq4cyeuyoOZDYrmAyFRaOimlcIJoZIW3OrL5kZH1tU6ZuqxTXcyM480XEwI+jCV4hJDPG7EX2WVo7nle5AO/fXtVZGSyjOlpZx3W5QaG1hxuipmSJmiYH9pE4DIx/Eu4+II8aBMqVLrszp+hvpriYWxUDRtxMZ219DY/OjCEy09i6blpP9KeAIuHkJ5di9/jlU04oQ9LfJ7RMVrXr6+LUwwKY4Tk5JBkkHI2yVenGlWXZ2iaei4YoNTt3fgRaj4TN52G7uJ83PyHrWJxCzpBer/Y2Jbs1Zas1IDzXQCgAoAtNW9HdvOqkXVe+/gDkD4mw9avcPo7W3L6Lf7FTWW9nXt1Z60NLttJM2+SaZj4bZVR5KoHlWZxexy1EvgcojipI0+FAO+qumjFrcXZlC+NApWoik9hlXQT1Uw5kxryj2IIzGTwMkpUlR7qqCffFeo4DTJVux9/Qqa+xPETdVvmcFABQBg9dtYoJYmw+HvNKrowKW7NGRwe9Ie7fIiwuaoa2+ns5VzfVFvTU2OSkkZ9MZi29kRJ+eQ/pXlHRp11bfwX3NfEvJH1osaftqf+wf/tUow0/dF/H+DnT8yJtXtITYGSWWWESmTYBKkxuqpeyqr5HNid439BWzotbTSuXDXmVNRp52vKaZb6axEOMT63hmu0fdnQjZkVeBZTmLZ57iDvyp+vqjqK+1r3a+gvSTlVPs57Z+pVRpXnjSbGo464QbJ0irpByJOxowR5jy0NGDvMQPHXCaYu60E0ypnxpgYjcrXZeV/tD9fPpW7oL+avlfVfTuLemrVmY95jtcMEmKdZdrZcDZJtfaHC/UZ+taEbcDreEds04vDMbidGvHnkw5j9RU1YpFHUcMuoXM8NeK+xDHXSvAs4jlSmWYnS9DYXsoUQ77Xb3jmfnXn7589jkC6DtKOhQAUABNAHRtWNGjDQ7clld7M5JA2R9lSel/UmvUaPTqivHe+pgam7tZ57u457DpSGCaaIypsrLIUIYEFXYutiPet5V57imjnK5uCzk0tPYnUslxhdYYDks0ZPvj9ax3ptRX+V/AY3F9560npPZjLqNs5BFB9t2NkUeJIFco087rVB951tQjk2erui/q0CRX2mzaRvvyNm7evwtX0GquNcFCPRGDOblJtllTCIUAc61r062JkbDQMVgQlZWU2MzjIoCMwi7jbectwN8jiGv7P2IPfvNLSaVS9uYjhcGFAAAAG4DICvMWXNs08lnBHaqzmQkPxNapRtwIlHJM8txY1YV4vkM9pbB2PbQHsplvssBcEHejruZDxFWtJrZVTyunehrrVi5ZEeBcModV2VJKbN79nIvtRE+hUnepHI1Y1mnSxbX7r+TI12N5hP3l/cllFHVFIk2NxxUxRFuRMIKlykOYjeGouJJSFJY6g0MTE5UqI1Mq9KYISoUOXEHip4Gm02uuXMh9dkoSUo9Uc60jC8TFJBY8ORHNTxFb9VkbI80T0VOtjbHK2feiullpyQuy0pitmIHOndx5yUVGbS6Gv1T0MZCJpB+zUgrf7bcPIVnazUKC5I9foTW+xuaxyYUAFABQA3gpxCyyFO0lNzBHuDEb5ZD9mNTu4sd241o6aMKI9vb/AO1fuUtROVj7KH6seOiZMSdvGzGVvugWiXoibvM3PWq1/EbLX1wvBC41wq91ZfmPDQMKjK/wHyFUpWLxGK6fghPFaGjOVr+IB/Slf5Di9mNU2+qKWbQaoweK8bKwZShsAym4JQ3U2PMVap104yUur8/7k7KqE1jBrNA65sGWHHbK3OykyiyMeAkX/lk89x6bq9FpOIQu9l7My9Ro5V7x3Rtq0SkUOuuk2gwrdmbSyERRniGfew90AnypOotVVbmxtNfaTUTEaOwgRQqiwAAFeIvtcm2z0GyWEW0UVUZTItkksiILuyqObEKPjUYwnN4iskHJLqJvp/DL/wA5T7t3/kBqwtFqH+V/rt9SDsgRnWKE7i/+BPb+Spf4l664/wDlH7gpRIG0xA52RKt+RJQ+jWpi090d3F/X6DIzj3MttR8EJWxqsLwsYF6doquXII4gGPMcq9RwuHPpmprZmbrZ4tTj1G5sE0LbEmYPsPwfoeTdOPDjbO1ehlQ8reP96ja7lYvMbgjpEYkZMcWCnqvYVzC88dKnHAyLK6daryQ+LEJxSh0RGUUDUVmkMJHKuzKoYdd46gjMGnV2Tg8xYyOc5Rm8VqfExukrKORs3xyq/DXzXWI3nt/qPmB1PgRtqQmU8jkvmBv867Zr7ZLEdhHYtvmkaRRYWG7hVAmfaACgAoAvdW9XjiCHkBEI47jJ0XpzPp009FoHY+exez9f4KGq1aguWHX6Fbo+Qyu+JIsZGNhawWNSVjQDgAo3cyaz+J3udzXhshmngo1rzL+CWshzwScCftKg7SPIRSVDnJpCssdMjMmitxuEDAggEEWIO4g8KuVWtMkaTUHTDMGwczEvCA0bHMvCchc8WU90+KnjXsNDqe3r36rqYmro7Ke3RiP0gylsThouCJLKfeYoiHyG361V4vPFaj4sfw+OZNiuHWvI2M02PYqItGFifs2yu2yGIHGwbK/XOoRlXlNrPl03ENSyzzgNAQqdor2j8XlPaOfNt3gLCr0bJyWM4Xgtl/fUVLCLYYUDcAPAWqM4eJFTPJw4O+9IdMH1JdpJCeN0UjixsejKCK6ocm8JMkrc9UVmiMSdHSqoywsjBXTesTMbCWPiASRtLu45Z39BwviM3LsrXnwYjU0RlHngdBxECyKUcBlO8H/WRr0MoqSwzNTaeUUs2EeDPOSPnvdPeA9odRnz51j6jh7g+avdeBajap7PZjUWIBW6kEHcRmKqKWFgHF5FsQ1ImxkUVmINVZFiJXzmlsfEQlrg1CjipomiNsMN+XqKkpMarJIiCAVLOTjk31PtBEKAPoF8hmTuAzJ8BXYxcnhI42kss1egdUS1pMULLwj4n3yNw6evKtrScNx7Vvw+5l6jXflr+JpdM6VjwkW24yySNFHedj7KIPLwAF61LLI1x5pbJGfCEpywjnOF0XO5ciQwqzs6xxKr9ntHaK9o6m4uTwFeO1Wpqstc4V5z4t/RYNmEJQglKRZR6uvbOfE/4ij4Bapuyf8A5Ufh/Jxyj/uPq6DnXNcXN4OkLj+QH40xOuXvVL9G1+5HPgz08WLThDMOm1C3lfaF/SuSoofivn9jqnI84XSKSN2bBo5RvjkAVvFSCVcdVJqtbpp1+0t4+K6fdfqMU0z3iYrZGuQbQ2LyV2Fn7DFYebcO0ETdUlshB/i2D5Vv8Ju5bceJX1kOarPgWWvItjoiftYcgfwS3P8AOKvcZXsxfqV+HP3iPDmvJ2Gix+I0iOzIMscM1adMkVbEMyyC1WLGmthMYvIk8tZ1ksFiMReXEDnSVPJNQM3rXIXgeNc2cbCcy791QPMitHQRcro48SckowbZ1RBkL17kwD7QBXYvRKsS8ZMbneVtst7ynI+O/rVa7S127vr4jYWuO3VFTi4Zo/bQsv3o+8PNPaHlese/h10fd3RahbCXfj1Kt8UpyBF+W4+YOdZc4yi8SWC3FCkzUoakJymuoahR2qaRNETGpJHT5XQPUaFjsqCTyAJPoKlCEpvEVkjKUYrMngvdG6pzyZyDsl/Fmx8FG7ztWjTwuyW9my+ZSt18I7Q3NhojQMOHzRbvxds28vujwrYo01dK9hfczLb52+8y0qwJMHrhJtY+JH9mOHbUcNqSQqx9IwPM86w+NzahGK78mjoI+8xzDy8q8tz4LMo5GxLUlbkhyEsQvViuOSEtj1PFanzrwiMJZKyeMXDEAlTdbgGx6cqzLW49C3FZW4pi32jc1BTcnljIx5VgzmsbbMTsN6jaHipDD4itXQPFsfULVmt+hr/pFwd4osWv/IY7R/upAA58AQjeVen4hT2tLx1W5kaOzks37ykwsmVeLtibbLPCsLi+6qqiubcVPONjxpLEzKVXDxo973Z5NhUta17Alr9OVWaZVpvnk1jwWcimm10IFw2Kf28SE6RRKLfxSbXyp71VX5YZ9X9sEeR97PLaCnOYxc5/wPl2dQ7Tm6VR+L+4Ziu9iOMwmLjzWUSfhlQLtdA8drehoj2LeJwcfNPPyf3GrL915LXUvRv1lhjJrARMyxw3uySDItKd20L5AZZ3ubi3qOF6GFUe0zzN95n6u+UnyYwb2tcohQAUAFACuM0dFL+9jR/FQT5HeKhOuM1iSTJRnKPuvBVT6owN7JdPdckejXqpPh2nl+XHoWI621d+RCXUkH2Zm81B/WkPhNXc38hy4jPvSIv9xj/bf5P/ADUf9Jh/uZL/AFKX+0li1HX7UzHwVR/Wpx4VUurZF8Rs7kh/D6o4ZfaVn95jb0Wwp8OH6eP5c+u4mWsul3/AuMLg44xaNFQfhUD5VbjGMVhLBWlJy3bJ6kcCgAoAymvGiXfs8XCpZ4gyyIPaeJiCdkcWUrcDjdhVDiGleoqwuq6FrS3dnLfozKx6wRX2Y9uVuUSM9veO5T0Jrx8tHZ1liPq8fyarnF9N/QdTTcn/AEmJ9If/ANKXGiK/7sf/ALf/AJIN+TG4tZYl/erLF1kicL+ZQV+NXa65flafo1/yJl5llDpFJV2onV15qQw+FRunKO0lgIwRDMazLJZLMRCdq7BDEUukYu1ZIBmZZI4/IsNr0UMfKtnhtbldEXqJctTZ0rBojxtCwDLbZscw0bDu+IKm3ka9iYBzvFYJsFN9WkJKm5gc59og+yT99cgeYsa8txLQuuXNHozb0t6sjh9UOwzVhzgWWhlZaQ4HMEq4iuKBFxJlxg50+DaFOsUxmkVta9+lOinInCsf+jeE9lPOfYml2o+qoioW8yp8gK9lw6qVdCTMrWTUrdjX1eKoUAFABQAUAFABQAUAFABQAUAFABQAUAVusuKeLCYiWP20ikZeNiFNj5b/ACrj6HYrLMRq/h41jVRmPHNicyzHeSTmT1rwd8nOblPc3pLlWIl8rIBko9KS+TGyQj2/EjkcVXcsdBqTKp9Fw9oJggWQG+0hKbWW5wtg4z3G9T/yruRwzt57/DPT9DvZrORzEYm4Ata3xqLfMksEoww8ldPLTq4DEhnUjAGfENimH7KG6RfjlOTsOiju35s3KvWcJ03JHtH39PQzNfdl8iNUyGNgBYEX7MnJHQm/ZseBB3fDjWwZwaSw0GLjME4tfMA92RGG5kPMcwajOCmsS6EoycXlGI0joXFYQnaVp4uEkYu4H95GM79VuPCsDVcJfWvdeBq066Mtp7MTg0sjZB1uN4vYjxBzFY09LOL3TRdUoy6MnOOHMeopfYM7gUfSyk7KHbb7qAu3otzVmrR2TfsxZCVkIdWXOiNUpsQdrFgww/2d/wBtJ0cr+7XoDc9OO7pOGKD5rN/Iz9Rrsrlr+J0GGJUUIgCqoAUAWAAyAA4CtgzT3QAUAFABQAUAFABQAUAFABQAUAFABQAUAeZEDAqwuCCCDuIORBoA5dpTRr6PfYNzhybQyZnZHCOU8CNwJ3+Ned4hw9pucFsbGl1MZrln1GIceTvNYM6i44InGIvxpDrOYPhmoVZ3BBLiabGo7gh0ZgJMc+xESsINpZuA5pF95+u5fHKt3QcNc3zTW31Kep1SrXLHqdGwEcUKdhEAiRBVA+yBbdfieJ8a9IlhYRjt53GnUEWIBB3g5iunCMYRLbOwuzvtYW9KAJI0CgACwG4UAKY3REE376GKT340f5iuNJ9Tqk10El1SwIz+p4f/AAYz+lR7OPgS7SXiWeGwccYtGiIOSqqj4Cp4IZJ6ACgAoAKACgAoAKACgAoAKACgAoAKACgAoAKACgCOeFXUo6hlYWZWAKkciDkRQBksbqEl74WVofwEdpEPAE3UdAbVRu4fTZvjD8i3XrLIbdSrl1Txy+ycPJ/HJGfTYb51QlwZd0izHiK74nmPVfSDGxGHQczNI/wEY+dcjwbxkdfEI90S0wOoinPFymXnGg7OI9GsSzDoTar9HDqat8ZfmVrdbZPZbGocrCixxIoy2Y0UBVy6Dco41fKZCkVyIgb2IeZvvNvC/rbgAOdAFjQAUAFABQAUAFABQAUAFABQAUAFABQAUAFABQAUAFABQAUAFABQAUAFABQAUARzOQLqu0eVwPnQAtJPJbMJGObNtHyAsPjQBFCCSeyuSfalYcOSDj4DKgB6CEINlfE3zJPEk8TQBJQAUAFABQAUAFABQAUAFABQAUAFABQAUAFABQAUAFABQAUAFABQAUAFABQAUAI6c/cSeH60AZbQ/wC9Xx/SgDbCgD7QB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2" name="Рисунок 11" descr="519435629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00166" y="1214422"/>
            <a:ext cx="6205339" cy="4695374"/>
          </a:xfrm>
          <a:prstGeom prst="rect">
            <a:avLst/>
          </a:prstGeom>
        </p:spPr>
      </p:pic>
      <p:pic>
        <p:nvPicPr>
          <p:cNvPr id="7" name="вопрос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09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Правильно</a:t>
            </a:r>
            <a:endParaRPr lang="ru-RU" dirty="0"/>
          </a:p>
        </p:txBody>
      </p:sp>
      <p:sp>
        <p:nvSpPr>
          <p:cNvPr id="1026" name="AutoShape 2" descr="data:image/jpeg;base64,/9j/4AAQSkZJRgABAQAAAQABAAD/2wCEAAkGBw8QDxUQEBAVFRUVFRUXFxYVFRUVFRUWFhUWFxUVFRUYHSggGB0lHRUWIjIhJSkrLi4uFx8zODMsNygtLisBCgoKDg0OGxAQGi8lICUtLS0tLS0tLS0tLS0tLS0tLS0tLS0tLS0tLS0tLS0tLS0tLS0tLS0tLS0tLS0tLS0tLf/AABEIAMkA+wMBEQACEQEDEQH/xAAcAAACAgMBAQAAAAAAAAAAAAAAAQQFAgMGBwj/xABCEAABAwIEBAMECAQEBQUAAAABAAIDBBEFEiExBhNBUSJhcQcygZEUI0JSobHB0RUzYnJTguHwkqKywvEXJENjc//EABsBAQACAwEBAAAAAAAAAAAAAAABAwIEBQYH/8QANBEAAgICAQMCBAQFBAMBAAAAAAECAwQREgUhMUFREyIyYQYUcYFCkaGx0SMzUvBiweEV/9oADAMBAAIRAxEAPwD3FACAEAIAQAgBACAEAIBFAQ8Qq+U2+W9zZc/qGd+Vr562W1VuyWtmrDcQ5pILbW+S1emdUeZtOOmZX0/D9SxC7RQIoDkeNKHFZXRmgmDGi5eM2Ql1xlvobi19Nu4K17lY9cGdPptuFBS/Mx37HRYVDKyGNszw+QNAe4Cwc62psr4713Ofa4OxuC7ehOUmAICtxeuMTRlGrr2PQW/8rJLZfRUrJd2RcJxN735Hi972IFtu6mUUizIx4wW4suwsDTQ0JBACAEAIAQAgBACAEAIAQAgBACAEAIAQAgMXmyAQddNkbCSJrhZwBHmLrCdcZrUltGSbXgUcDG+60D0FljXRXX9C0HJvyZZlYYgEJGQpAWQDQAgNckLXCzmgjzF02Sm14FFTRt1axo9AAp2S5N+TaoMQQAgBACAEAIAQAgBACAEAIAQAgBACAEBjdQAupI2V+P1UkVO+SJmd7QLNsTe5AJsNTYXPwWdcVKS2U5Fk4VuUFtnM8JYviElTknY4sIcSXR5MlhpY2F9dLa7rayK6lHcX3OX0/Jyp2atXZncLSO2CA5JuCVv04zmp+rzl2XM4+D7mS2Xyv8d1tO6t18Uu5yliZH5jm5/L7HVsOi1TqmSARQACgGgIGK4vBSs5lRI1jdrnqewA1J8gsZSUVtltFFl8+Fa2zLDsThqYxLBI17D1b+R7HyOqRkpLaIupsplwsWmTFkVjQAgBACAEAIAQAgBACAEAIAQAgBACAEBEry8RnIPF+PwWlnStjS3X5M6uLl8xBw2Wcv8AGDl65hb0suT0rIzJ2NWrt9zYvjUo/Ky2AXokjUQwEGhqQLMhCexIEzIIEBQk57jDiZuHwtkMTpMzrC1g0W1u53TyVVtnBb0buBhPLscFJLXuTOG8XFZTMnEbmZr+F24sbaHqNNCsq58o8inKx3j3OraevVFqsygrMcwOnrI+VUMzNDswsS0g9w4ajS49CsJ1qa0zYxsq3GnzqembMHwiGkiEMDA1gN7XJJJ3JJ1JUwgoLSMci+zInzse2T1kUjQCJQFA/i6mFV9G8V82TNbwh97Ze+/W1lesefDmc99RqV3wu+/G/uX4VB0BoAQAgBACASAaAEAIAQAgBAJAIrHv5ABqlEDCkDQkRQM854544qaKoEEMbAModnkBOa+4aAQLD1WpkZEq3pI9B0npFGXBztn+yOs4WxWSrpY55I8jng+HW1gSA4X6EAH4rYrk5R7nIzqI0XyrhLaXqXIWZrAVA8mD4gdCL+oupfcJtPZkG22CBmSAaAxLgg2MOB2QNaBABQEI4dAX8zkx573z5G5r981rrLm0tbKfg1uXLitk0LEuGgBACAEAIBIBoAQAgBACASAE2AQAgBANAIoDUYwdwD62UaQTfvoyawDZSkR67ZHqa6OM5XHXyF/mtDL6lRjSUbH3ZbCmc+6JEMgcLg3C267I2LlF7Rg009M2KwgSALqE0wCkFTxJhjqqnfAyV0TnAWe3cWINja1wbWOuxKwshzjpM2MS9UXKxxUtejIfBXD8lDE+OSodLdwIvcNYALWaCTZYU1Otab2X9QzYZVilCHH/ANnRFWs0Csr62Rj7NZcb3sflouNnZ2RTao117XuX1Vwkttk+N12g23AXVrk5RUn2ZTrTNitIGgBACAEAIAQAgBACAEBBxusfBTySxxOlcwXEbPedqBYWB9dAdljOXFbLaa1ZYoSlxT9fYjcO4lJVU4lkgfA4kgxyAg6G1xcA2PmAsa5co7ZllURptcIyUl7o219G+S2V+W3rv0Oi5ufhX5LTrnxQpsjDzHZPhaQ0Am5A37ro0wcIKLe2vUpk9vaG5WkM5zA+HJqeokmfWySh97Mde2p0Lrk3IAsLALFRaezWqplGbk5bOkCyNkaAEAICvrcMbK7MSQVyM3pFWVZ8STaZfXkSgtIk0kIjblGwW/jY8aK1XDwiqUnJ7ZuK2DE1zx5mltyLi2iqth8SHH3JT09mmipBECASbm+v6LWw8NY0HFNvv6mVk3J7JS3jAaAEAIAQAgBACAEAIAQAgBACAEAIDFxQgSjsSZWUgxcQBc7J57EPS7si0eJwTG0UrH23yuBt8AsnBryV13Vz+lkwLEsCyEmEkjWi5IA81XZZGtbk9EpN+BRyBwu03HkldsLI7i9hprszarCCm4ix+Khi50weWlwYAwAkkgnqQBo0lVWTUFyZsYuNPJs+HDS/Um4TXx1MLJ4ySx4uLgtNvMFWRaa2iu2uVc3CXlEtNFY1IMboB2UAra3EjG/LkJ8/27rj5nVXj2qtVt/f/BfXRzjvZYxm4uuvCXKKZQBKyIOcxCnxU1zHwzxClGXMwg5zvn+yfK3iH71SU+X2N6ueLGiSsi+fo/Q6EXVrNFMh11a6MgBhd6XXK6h1CzGklCHLZfVUpru9EuJ+YA7XF9V0K584KWtFUlpmUjw0EnYLKc+K5MghtxNhNtR62t+a049Qqk+OyCcCt5MkakAgBACAEAIDFwUENFLVR130xjo3sEAHiadz97pv21V0XXwafk1Jwv8AjJxfy+pdAqo3CFjNF9IgfDmLc4tcdOvxHksoS4y2VXVfFg470czw7wjLT1DZnyts3NYNDvEHNI8RO297a+q2rsqM48dHLw+mTps5uR2jVpnZAhAR62lEjcpJC083DjlV8JMsqm4PaMaKkbE2wN+pJ6qMLDji18Ii2xzlyZJBW6VmL4wd0C7GTW20QGSAgY5ijKSB07w4htvC0Xc4k2AAUN6K7bVXHkzk+GuIMSrakP5DWUwJDrgjvbK86udfsLeml8Izbfg06LrrZ912O7Vh0DEsCxcU3tgg4hisFPlEsgbnNm3vqfhsNRqdBcK2Ncp/StlNl9dTSm9b8E1hvqsC1PY8qALINBlUNbCWh2TRJjJGHAg7FYzgpR4sERmGRg31PkbW/JacOn1ReyNE2y3tEjUgEAIAQAgMS6yAqXY9G8H6Mx9QQLjlAcsntznER3/zX8uiAjjH52/zsNqmi+7ORMAO5Echd8A0lCEiBT8ZR1k7qahaDMwAv+k56fINdoXN5shFhfQAXHi6ISXToq7JpJT5/wD85cu21+ZfdRoFdNg0Ujga2Ymd9w3lyywBgtqyDK4O2vc+8b9BYCQZuoqukbmp5X1LGgfUTuBkLQNopzY5rDaS4J3cNSgLjDMQjqImyxk2cNjo5rho5j2/Zc03BHQgoCUUBFxCnfJG5scnLcRYPABLT3sVMWk9srti5QcU9MjYFQSwRZJpjK698xvpt4RfUj17qbJKT2kV41UqoanLbLMLE2BoAQCKAxUbIMrqRsEJI1XQRS25kbH22zNDrXte1/QLJScfD0VzqhNrktkhjbLEsKNuKSVM0kNJYNidklncC5geL5ooW6Z3tsMxvZpNtSCABon4epxZ9VUTyuuADLO9jcxPhyRRlrA7exDb62QEuipa5ji0zxPjB8LnxvMxB6PyuDSRtfqBrqgNNdXVVK181R9HdAwXc5rnQvaBubSEsPoXN9UBow/jWCpjD6Snqpxe12wOjbqCb55yxp+BJ1GiAkDH6hus+G1DG/eYYZyNOscTy8/5QTrsgLKgxSCcEwyNfb3gD4mEgGz2HxMOo0IBQEwFANACAh4hXshaHOuSSGtawZnvcfstaN+56AAk2AQFa6mr6gHPMKVpGjYMkko13dLI0sFxpZrdL+8dEBubw9CQ0SmWbL/jSyPaT3cy+R2wtcaWQFs1gAsBYDa3RAOwQEDEsIp6gtMsTS5hzMftJG77zHjVp9EBNDrbn5oCJVQ09VE6N2SRh0IDgbEHQgg3a4GxBGoIQFLwqK4QyMfKyUMnmjifJm5vLjeWt5pAs51wdRa4t1ugLbAcPfBG4Sva+SSR8jy1pazM83IY0kkAabklAWSARKAoMZ4lhpnhhDnu6htvCNNyTvbp+S5+Vn11SUX3ZvYvT7b4uUdJfcscMxSKdgfG646g6EHsR0WzXkVzjyTNa2iyqXGa7mcmKQN3lbp53/JVzzseHmaIVM34Rq/jdN/if8rv2VD6tiL+NFn5S7/iZfximtcytHrdv5qyHUcaf0zRDxrf+JTcRcSCMcumIfI4bt8QYO/Yn/frRm9QjTH5GbWHgOyXKzsiuwrimoZI2Oqbo4gZrZSOlzbQi/otXD6q5y4z7m3k9Mr4Oyl+PQ7cFd7fqcMYUgEBT0VDUQcxrHROY6SSRmYOD2mV5keHEEh3icbWA0t6kCp4LikmElbVyCSbn1ETdLRwshmfFlibc5b5LknxG9idEB1MNRG7Vj2u/tIO2+yAj1GGQzSNfLGJCz3Q/wATWn7wYdM39W6AmZR2QDsEBAxDBqed7ZJIxzGG7ZGkskbvtI0h1tTpe2qAgvwOdshkgrp2XB+rkLJ4b2Nrh4zgC+zXjYICTSV0wcIqlgY8gZXsN4ZTrcMuczHaXyO6bF1jYCzugKTBW86eeoc4OyyPgisBeNkZDZATvmdI1xJ6gM7ICRiOP0tO4RyTDOdo2h0kzvSJgLz8kBBr+LY4GmSWlq2xjLeTkOLRmIA8IOfcge6gJ+DY9TVYPJlBI95hBZIzyfG6zm/EICzQFPi2KPEzKSnymZ7S8l2rYogQDI5otmNzYNuLnsAUBxvF/EuC4c4sq81ZUmxcx1pHDqMwNo4hrsAN9igOUpva5hUrstRhRhFg0SQPa57R5Oa1jm28igPT+C62F8INNNzoZS+aOQkl93PvKyW/2muePPWxGl3AdOgEUIIOMV4ghfIeg0G9ydhb1stfIvjTW5MuoqdtiijhqXD8xMkvie8lxvsL6rwOTmSsm2ejlaopQh2SMn4RY5onZD23BCxhltLUiFkLxNbLGkoi1oBNz1K1rJxlLaNWdyb8Ej6Mq9/Yr+LrwYy0QcC1wuDusoz4vaZMb9PeyLFQxx6MAH4/isp3Sk+7LndOfzSMKykEjC0/A9j3U1WuEk0zOuzjLaL/AIbxASRNje76xgyuB3OXZw73FivfYGbC6pJS+Y4+ZS4WOWvlfgu27Loo1P1GpBqq5QxhdvbYdyTZoHqSB8UB5JxFxtg2HyyQOhdWS8yR0jGn/wBtFI9xe9rWvOW+Ym5DSb3ubmyAiYN7T8EqpA2sw5tMToJRlkA0sLvY1r2bnYW80B6DJVvowyoil59C5rc13Z3wNNsszJDrJH94Ekgag2FkB1LTcXQGFRO2Npe9wa0C5c4gADuSdkBz7eNaV7+XTsnqHWJBhhe5jmtyhzmSuyseAXNByk+8EBIPFNMywn5lPfrURvjbvaxltywfLMgLSogjnjLXatcN2ut6Frm7Ebgg6WQEPh+Z0tO1zyXODpYy7QF3KlfHmIFhc5Lmw3JQG04NBnc/JZzzd5a57Mxta7spFzbS/kgK+LhltO5z6Ax07nm8maLmtfodT42uDr21zW026oB/wCWZ16+dk7WuDo444nQMa4G4e76xxe4ECxuLb2vqACu4RpJy10olc5l8rjPMHNu0tJDg8HY999d0Bj/D8QgJMNQyoZ4bRVILJANnWqYwb9wDGTvr2Ao6KqmjxeaapgdB9Igiggc9zHRmWIyOMbHsJvmz5hnDScpAGiA+Z8ZfM6olNQSZuY/m5ve5gcQ+/wAboCEEB3Xsu47dhVR9YHPp5PC9oJvHci8kY2J0Fx1AQH0/Q1sU8TZoXh8b2hzXNNw4HYhQDRiOJMhHiuSdmjcrUzM2vGjuXn2LqaJ2vt4OUqnSVEwMh0Hiy9B90f77LxeVnTv3Of7L2OzUoUw1H+ZsDHvfyo9Du5x1DR006k9Fh03p88uf2MZ2xrjzn+yJMvD8jW5mTPzb+KxafIjovRT6BXw0vPuay6kt/NDsY4dUm5Y8WcDYg9D+y8hk486Z8ZFt1a48o+GWYVBqFfiVYGA36fMnoAs665WS0japp5dyNBhlXIMxc2MHZoGYj1XpsfoEpx+bsZTzMeD4qLl7ijkex/LlADvL3XDuFxs3AsxZ6a7e5n8k4862bZqMiQPZcXG40II2/An5Kqq+Va3F9zBWpx4yLfCsUJPLl97o7YO8vVes6T1VXJV2v5vT7mjkY/H5oeC4BsvQGmeT+172mCja6ho3A1DhaSQaiAHoP/s/6fXYD55keXEuJJJ1JOpJ6knqgEAgPcvZNWVDMDqY3tc8SufHRxX8Ur3RkSNjBPuB1iTsPESgPR8NOJOp4o2xRU1omtL5nc+UOa0N/kRkNsbXvzfggM5uDIJw01sktS9rg4Oe9zGhw2yxRkMA8rdBcmwQEiu4YikALZJWSs1il5j3mJ3drXHKQdi37Q0KARwvEHx8uWthIIs8spMriDvlzzPaD6tI8kBnhPClHSwiCGMtYBsHyC+mpdZwBJ6oC1pqZsbGxxtDWtFmtaLAAbABAb0AIAQCQAgNNZRxTRuilja9jhYtcA5pHmCgOMx72V4XWPdJKyUPLbBzZXeDSwyh1xp2Nx8NEB4n7QfZlV4XmlH11NcWlb7zAdhKz7JvpcXG2oJsgOFF1IPTvYzxbWU1T9Ea0y077uey9uVp/NYemtgR1v3WvlXxx63OTLKqnbLij1zM6V/MfqTt5DpZfPcvMnfY5Sf/AMO0oxqjwRK5Ia0nyC0/sU8uUtErhxrWxPneQAXOdc7BrdLk9rAle96Lj/DoXbuzUz5/Ol7IrP8A1Iw7ncu8mW9ubk+q89b5redrL0X5OzjyOX8eCeiXjjGB0dTGQWvs0luoIdqxwI31XkvxBiKUFZrTXk7ODZzi6/3JTH+EO8l4xa2YOPzcSBhlMJ6olwu2IX/zu2+QXpOgYinJ2SXg2Mix10JLyzdinG+HU0nJdIXOHvCNpeGf3EaX8t17mGLZNbSOHK2EPJlissNTSipp3CRrTnDm+XvDyNr3BXH6vi86JKS7o38CzVmk+z7GykddgXzlmxauMtGqrpbi4WUJuL2mZ12aZyXtH40rKKgDYGnO9xYZ/wDCaRobffOoB2HrZe76N1D8zHhL6l/U1cmji+UfB87Svc4kkkkm5JNySTqSTuV2jU8E3AcDqa6obT00TnvdbQDRouAXPOzWi+5QHunDPsPo44r17nTSuykiNxZHGbatB3fr1NttggPScLwKmp8vLiALI+W158Twy4JbmOoFxew00CAs7IBoAQAgBAJANACAEAkAIBoAQGD4muBBFwdCDsQdwR1QHiftK9j41qsKZru+mFgLW96Enrp7nW+nYgZezXhz6LTB722llAc++7W7tZ5aanzJXjOuZ/xbeEfCO1iVfDr2/LPQaeNedbMbJEirH1ZUFVL+coOLqh0eCRsYbc0xscQehJc8X88pHxX1Xo8U4w9lE5vUW+cn9zyfAuKKFk1S2uY8xiJzYOWP/kBtd3XXodhrdb92XNz0n2NWFEeOz0Pg2ve/DZ4He7DJEWHqBI8Et+BzfNcv8RVpYzl7o3ekybt1/wB8HZt/lfBfLmdB/wC4VU1a6nwyrnY60he5rXdQ45WN37XuvoX4bpTqj92a/VJ6aXsjyLGcfoIaMMhL3VjZrSBwdkMdrk32v7vne99F6a7LlCzUfQ5EKFKO2d17LqwuZVx7RugbNbs5wIJ+IA+Sq6pqVPP7Mtwtq3j7NHbYX/Kb6D8gvj0vqZ2sj/cJVliUlLj+GRzxuikbma8EEf76/rZbONkTpmpx8m1U1JcWeJYL7Ma2qr5KZgyRRPs+ocLtDXAuYWi4zuItoNidbBfSMfIjfVGxeqOXbB1zcWfQnB/CVJhkAhp2am2eQgcyVw6uPbew2F9FcVnQIAQCQDQAgEgGgEgGgEgBACAEA0AIAQELFqnlxOf5WHqdB+JC086/4NEpllMOdiicnRs0v3XzmyW5HdteuxawBVs0Js2yNuCPJQYR7S2UuI4e+rw2alYPrY3hzBtfK4PaPiLtX0b8O5adMd+nZlHUqty5L1PE8awmGaYOIbAWANkY1pDnPBJe59z7xvY6L00sKMpck+xy1c4/KepcJYY+LDnve0tNTLEGNO/LZYtcR0Js74WXA/Et8VjuJ0elQas5P7s7JrPBbyXzJrvo3HL5tlPVYe6qw+qpmW5gfnZf7wyvb+LSPivoH4ayEql9mU9Sg5afujxGTB4vpYmflLQ4GSCQOGYjdpAcHWNtl6yzE+JLmn5OPG5wjpo9T4Lws09FPUvjLPpAZFCzXSPZp111vpfo0Lk9byIV47in4X9Te6bU5Wpv9f2O0p48rQOwXyp+ToTlylszUGGzTVNuFK3tGdctPZnw1JZz4/RwHro78mr2H4fyG4zrfp4Izo71IvwV6XZzxqQCASAaAEAIBIAQDQAgBAJANACAEAICj4qkIja37ztfguF16xxoUfdm9gR3Y37FTAF4h6N+xk+ErHyacjZHIHC4NxqPkbKGmjFrXkiSl0EnPYLjaRvdvRw8x+663SeoPFs4vw/JakrocJefQkzOpJXCQ0okdoQ90bL6ajxO1XprPxHRDtHb/Q03iPfzaRrnzyzB7mZWMHgFwSXHcm23Zed6r1NZelHsjarUaq2k9t/2JC46e/JUvYiMcYJ+aGktkGV4G4tq1479viux0bqCxZNT8Fs18Wrg33Xgkv8A4fI/mSQMzn7UkQvptdxC9XV1vHn2jPRpPFlrwR5aj6TIC0fVRm7f632te3Yarz3W+pK3/Sh49/c3K4fBj/5P+xLXmzAiT1zI3hjyG3Ghvp5g9lZGtyW0WxplOO4rwbZiCFg4uL7mEE/Ui0EhZUsI63afiL/ouz0S1wyl9+xfeuVD+x1LSvdnH9DNZEggEgGgBACAEAkA0AIBIAQAgGgBACA53iv3oh5u/wC1eY/EbeofudPp38RXxLya1rubMyPiz5mx3DhluAcrbOsT3uVs46rlJJmWOoOX3ClqnU2Vr/FC7Vkg6X1sf1C3c7p7h80fD9SJVxv249pLyi4Ba8BwILdx2J7rjyXHsabTj2ZtCjZh58jUAEAIBEdFKl7MdzXHGG6N27dkkyW+XdmFZVMiYXuOn4k9gs64OT0ZV1yslqJzlTE58bqiUeKQtZE3sL3v6W0Xoa8VUYznLy/B067FCaqg+y7su6enbGwNA2AB1OptquBZJykaMpc5NmprrSxkffb+JW105tZMGvctkv8ASl+h1wX0VHEM1kAQCQDQCQDQAgEgGgBACASAEA0AIAQHPcVt1id2JH5H9F5v8Qx+WD/Y6XTn3kiujK8do3JI3SRh7C07EWUxk4vaKVLjJSOL/jow6p5NZrRzHK4kX5E3SS/Rjm79iAe9/bdKthkUumfoM6MoyV9b8nVyYVPT+OlfzGHXIdbjuLaHTqFqZ3Re3KHdGUMym9cblp+5to8ajf4X/VuG4dtf1Xm7sWdcvBjZiSitx7osmuB1BB9FrOMl5NVpoyUASEGL5Gt1JA9TZZKEn4Rkot+CtqMaZfLEDI47Bu3z/ZbVGFZa9JGzHFetzekaZaRrGOrMRkayOMZi0nwtHY9z0sNyV6nA6NGC5W/y/wAld2ZGEeFP8yvwnFHYjK2o5ZZE25iafey/Zc7sXWzW6CwWh13KTl8OPhFtUfg47b+qX9i+kcvNlcURoheaMf1tPy1W902PLKgvuX2dqpfode0r6MjhmakAgEgBACAaAEAkA0AIAQCQAgGgBACApeKIrw5vuuH46fquN1yvljcvZ7NzBnxs17lHA+4C8JLydWa7kljlDNeSOe42wVlTA4EaObY9wfsvHoV1Om5josTLqdWxdMvU4HgD2iS4VKaCvLn0zSW3sS+DsW9XM/p6A6dj76ElOKmvU4lkHXNxfoe2iCjromzMyTMcPDIw9PIj8lVdi03fVEzpybqX8siE7hrJ/JnkZ5HUfhZcm3odT+lm6upb+uCZqdgtb0qgfW4/Raj6A/dFizsb1rAYJWH3qu3pm/0Wcege7RDzsdeKzbDwuwm8sr5PK9h+pW5V0SmP1srn1ST7VxSJVfU0OGwGaZzIYx10zPP3R1cfLVdSrHrr7QRo2XWW95s8Rxfiao4hrmQ5THSRHPygT4gDo6Tu92gtsNbdb1ZuT+XpcvX0LcLH+LZp+F5PXcLpBDEGW13P7fAWXzzItdk22dC+fOX29DdI5UkRQ8Iiz1DezQXfoPzXa6FQ55O/YjLnxq17nUgL3O+5xl4MlJI0AkA0AIAQAgBACAEAIBIAQDQAgBAaKuASMc07OBCovpVtcoP1RlCThJSRxcQLSWHdpIXznKrcLHH2Z6DfNKSJTCtYqaM3AEEHUHQrKPZ7K+8WmvQ8d9qnDRafpLASW6PA6s+y/wCGx/0XsuiZylH4Un58f4GdUrYK6P7nH8LcX1+GyZ6WbKD70bvFE/8AuZtfzFj5r0Xjycbsj1/APbjSSNArqd0Tr2zR/WsI7294elj6p3GjsKb2i4HIMwr4hsbPLmHXycAgMar2kYJEMxronaE2ZmedLdGg6qCDiOKPbjG1pZhsBc4g/WzDK1v9sYN3fGyGWt9jyDGcarMQm5lTK6aQkBt9hc+6xg0br2T02/AS5Psex+zbhkUsQLhdx8Tz3f0b6Nv814rrOf8AFs1Hwd2Nf5enh6vyd05y4JSomh7lK8FyRb8NU5DXSH7Z0/tG36r2vQsZ10Ocv4v7HOzppz4r0Luy7ujSGpAIAQAgBACAEAkA0AIAQAgEgGgBACARCgHNcR0Ja4TN2OjvLsT+XyXl+uYL38WH7/5OngXdvhy/Yr43aLybWmbr8m5rlJg0RMVomzRlpAJsfiDuD6q7Htdc9mVM+LafhngXGfC7qKXM0ExOJtpqw/cd+hXvcDPWTDT+o5+Zi/CamvpZIwmjhDA5oBJANzqT+yrybbOWj1/R8HE+CpRSbJppo98jb+gVHxLF6nYeBjvvwX8jGSiidvG35WP4KVbNd9lVvS8Wa7wRzGM4e2F4DTo4Xsdxray6uPb8SO2eF6vgxxLlCt7TO79nHBT84qZm2O7GkHwA/bcPvEbDp+XE6t1OMIuuD/UnExo1L4tnn0R7BDGGNDW7AfNeNlJylsznux8n5EXKPL7maQqeAyyCMerj2b1XQ6fhSyLlH09TG61Vx2zr4mBoAGwFgvoMIqKUV6HDb29szWYBANAJANAJACAEAIBoAQAgEgBANACAEAIDVPGHNLSLgixCwsgpRafglSae0chX0bqd9ibtOx/Q+a8L1Pprx5fL3R26L1dH7oxa5chpotaNjXJora2V2N4PFVRua5oNxYg7OHn+h6LaxcqVE04sshPXyz7o8jx3hKso3k0oL4735ZsXt8h94emq9hi9Qx8iOrezMV+Yxvmx3texzU+N1MZyvjDD2c1wPyK3li1S7ozf4hzI9n/U3UdVX1Jywxk3G7W6f8R0USqoq7yZj/8As9Rv+WD/AKHd8HcBuDxPUnPJvrq1h73PvO/JcTP6umnXV2RFeOq/9S58pHptNC2NuVo9e59V5ac5Te2Jydj2zMuVYSNdySGtBLjoAFfRRK2XGK3sltR7vwdNhFBymajxHVx8+w8l77p+FHGqS9fU4uRc7ZfYsAFvlI1IEgGgBACAEAIAQCQDQAgBAJACAaAEAIAQCKEGiop2vaWuFwVVbVG2PGaMoScHyicxiGGSQG7buZ+LfX9147qHR507lDujsUZcbe0uzIscgK4Li0bLibLqNmDjswljY8Wc0EeashJrujKLlF7iyvfh1O7W/wCI/VbSyLl/1lysn6rf7GUNJTNNh4j2vf8AAKJ22yXdiVtvtpFiCBoNFpvz3NbXf3EXKO5mkEEckrssbb9z0HqVv4uDbkS1BfuV2ThWtyfc6PDMMZDru87uP6DoF7TA6fVirt3fqcm/Ilb57IsWrpFA0AIAQDQAgBACAEAIBIBoAQAgEgBANACAEAIAQAgEVDQKqswWKTUeB3cfqFy8vpNF/fWmbNWXOH3RVTYPOy+Wzx8j8lwL+g3w716a/qbsM2uXZ9iC4ubo9jmnzafwXIsxLYvTi/5GzGUJLsyNNTRPN3MufQj8kjG+PhP+RdG2UeyZnTwsZoxhuewJJU/DusemmyJzcu7kT4aCd+0ZA7u0/wBVuVdGybO7Wv1NWWTVHy/5FjScPjeV2b+kaN/cruYvQa4alY9v29DUtzW+0VouYIGsGVoAHYCwXdrqhXHjBaNGUpSe5M2hWkDQAgEgGgBACAEAIAQAgEgGgBACASAEA0AIBIBoAQCQAgMVj/EJeDFqkLwDP3WFvgLyZBYR8GTArJGL8CKsIYwsX9RkAVhh6mQWKMgUgEAIAQAgAIAQAgBACAEB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data:image/jpeg;base64,/9j/4AAQSkZJRgABAQAAAQABAAD/2wCEAAkGBxQSEhQQEBQWFRQVFxQUFBgXFRUVFBQWFxQWFhcWFhcYHSggGBolHRQXITEiJSkrLi4uFx8zODMuNygtLiwBCgoKDg0OGxAQGiwkICYsLC0sLSwsLCwsNCwsLCwsLSwsLCwsLCwsLCwsLCwsLCwsLCwsLCwsLCwsLCwsLCwsLP/AABEIAMkA8AMBEQACEQEDEQH/xAAcAAACAwEBAQEAAAAAAAAAAAAABAMFBgcCAQj/xABHEAACAQICBwUEBwUFBwUAAAABAgMAEQQhBQYSMUFRYRMicYGRMnKhsQcUQlJiksEjM4Ky0VNjk6LwFRY0Q1SD4SSjwtLT/8QAGwEAAgMBAQEAAAAAAAAAAAAAAAMCBAUBBgf/xAA7EQACAgECAwUGBgEDAgcAAAAAAQIDEQQhBRIxE0FRYXEiMpGhsdEjQoHB4fAUFVLxM0MkU3KCkqLS/9oADAMBAAIRAxEAPwDuNABQAUAFABQAUAFABQAUAFAATQBTY3WWFLhSZG/BYj8xyqlfxCinaTy/BblmvS2T3SKafWWZvZCxjp329TYfCse3js/+3FL13LkNBFe88iMmNlb2pZD/ABFR/ltWdZxTUz/Pj02LEdNUvymW1k1ogwp2GBll+4Dcj32b2fnTtLp9Xqva52o+Lb+XiRstrr2xuZZPpCIbPCRbPSQ7XrsWNaP+kPG1ss+n8lf/AC/GK/v6G61d03HiY+1w7MpGTrtFWQ77MFPx41k3y1eknyym/J5eGWYdlas4RfQ6UnTdKx6NZh8c/jU6uM6mHVp+q+2CMtJVLuwWOF1ocZSxhh95DY/lb+tadHHYPa2OPNblaegf5WXmB0pFNkjd7ipyYeRrZp1FdyzXLJSsqnD3kO04WFABQAUAFABQAUAFABQAUAFABQAUAFABQAUAFABQAUAVOmdPR4funvycEB3dWP2RVXU6uuhe118B9Onna9uniY/H6SlxH7xu79xbhPMfa8683quJW3bZwvBGtVpa6/NkSJWU5FgahwzNuBPyrijKXREJTjHqyo14xzYHCmXISOeziF7naIJLW6AE1f0WgldalPot2VrdSkvZ6mM1J+jyTHD6ziWaOFjtDjJPc5tc7l/FvN8udeg1Oq7JcleM/JFGKy8s6VBqJhUXYWKO3G8YYnxJzNYc/wDJk+Z2ssqytLHKis0dqGcLizNhmAhkjZZEN+6wIKFeY9rLh50zUTsv0/JY8yT2fl35OVyjCeUti8kwDjhfwzrIlRZHuLitg+8VZKXkZkidPhmOYPMHhTITcXzReGDSawy10drBJF3ZLyJ/7i+B+14H1rf0nGpL2b9/Ndf1RRu0Ke8NvI1eDxaSrtxsGHxB5EcDXooWRsjzReUZkouLwyepkQoAKACgAoAKACgAoAKACgAoAKACgAoAKACgDK6yazbBMOHILbnfeE6Lzb5Vma7iCq9iG8voX9Lo3P2p9PqZONb5nMnMk5kk8SeNeZsscm23uaySisIssJgy3Qc/6UlQchc7FEt8NglXhc8zToVRRWnZJjyCrCEModZdU1x2Iwrzm8EAlZo/7R22AoP4bK1/G1XKLnVGSj1eBUllmoSO2QFgMhbcKWkGT1sV3lOZPJWoOJ1MiZaU0TTF5oQ28XpM4KXVDIya6FbiMBxX0qpOjHulmF2epzPWvWyYTthMEpLJlIyoZG2uQUDugczxrY0PDq+zVuoeM9E3j++gq3US5uWsqdE6/Y7CTbT3JFg6OmwxHI5Dra/kRWxRp661zUPGfPKZVnZKW1n8nfdV9Y4sdCssRsSASp3r/UXyq5Vap5XeuqK063D0LmmiwoAKACgAoAKACgAoAKACgAoAKACgAoAyut2sBjvh4T3yO+w+wDwH4j8KzdfreyXJD3n8i9o9L2j5pdPqY2FK81JmyXWAwnFvIf1pSjnqInPuRbximIrMZQVNC2ToKYiDJkFPihbCTEouTMAeXGmc0V1Z1Vzluke4p1b2SD86YnGXRkZQlHqj0wqMonEyFhSJImiJxVeSJogcUpjEU+H0LFEGEShS7M7H7TMxJJY8czUb5SuxzPpshlb5OhkdfdACeFmC/togWQ8WAzZOoIHqKdw3VOi3ll7r2f7MnfWrIZXVFH9FOPdVl2GsY3R0PAbanaFuIOxcjrWtxGyWnuhbDrhp+eP+ROmirIShLod00LpRcQm0MmGTre+yf6Hga19PqIXw54mfdVKqXKywp4oKACgAoAKACgAoAKACgAoAKACgCq1j0t9Wi2hbbbuxg8+ZHIb6r6m9U1uT/Qfp6XbPlOabRJJJJJJJJ3kneTXlZzcm5S6s9BGKisIsMBDc3NIZCbLyGo5KzGo66mLYylTTFsnSnRIMQ0zpLslsDnxtmc8gqjixpqU5yUK1lsZXCKi7LOiKmDAyvm7FAfspba/ic3ufC3ia9BpuC1QWbnl/L7mZqOLWzeKlhfMn+pSx96N2JHCTvKf4gAynrn4U6zhOnkvY9l/3xEQ4lfH31lFzorSPaqQQVdTZ1O8Hy3+PGsa2qdUuSfX6l+MoTjzw6DbVWkTRC9V5ImiF6rSGIXkpbGISxcd/H/WVLmsjoPBi9WNX/qn1j+8lJTpGPZHxNXdZrP8AI5PJb+veFFXZ582XujtINh5BKuY3Ov3l5ePEf+abodW6J57n1JaihWxx39x0iCZXUOhurAEHmDXrk01lGC008MkrpwKACgAoAKACgAoAKACgAoAKAOYayaT+sTswPcW6R+AOZ8yL+QrzXEL+1twui2+5u6Ons68vqyuiGdZ8i2XWEFJkxEiyiqORLGo67kWxlKkmQZKGsL8qsRIYzsVOjML20zSvmsZ2VHNyLu3kCFHi1eh4RRywdz6vp6fz+xU4hPmaqXRdS00npPDYUA4qeKG/s7bhS3gN5rXXNJ4SyUlWkT4DFQYhO0w8scqbtqNgwvyNtxrmWnhnXBCGk4OyZcSuWzZZOsbHO/uk7XTvc6q62rtas963X7kqH2c8dzLJq86y+iGQ2qvMZFFLiNK3JWNWexsdkAgHkWJAv0FOp4bqNQuaEdvF7BPU0UvE3uKyaSdc3R1HMqGUeJQm1dt4Nqq1nlz6b/LqSr12lm8c2PXYljxauAQRnuINwfA1kzg47Mu8mFlboUxK50nvGRexXzirEGMRpNRtJZthmP44/wD5L8j5mvS8K1DlF1y7unp/Bla+nD5139TYVrmcFABQAUAFABQAUAFABQAUAU+teO7HDsQbM/cX+LeR5Xqtq7uyqcu/uH6avtLEjmgFeVPQk2H31CRxlvhjVeQpj8RqORTQ5Ea6KaHSgtcGrDjFRTTE8zzhniU90+lSi9iUfeFIdIrhNHNjGF9mNprfeZyWVfMsBXtNNW1XCteCRkzeZyk/Ew+L+jp8VhG0niMUz4uSLtyLIIQNnbEYNtoKBkM/KtJatUtwjHZfH1I8rkspnP8AU3WRsHMuMhJ2QQJ0++m8hhxIBJB5+dWZKGqqzHqv78xCtlCfJM/SuJiWWMjesikeKuu/0NZEWPkhDRsxeGJm3lELeOyL/GvL2x5ZOPgX4vKyKabkOyqISGkYICN4FiWI67INupFT0WnV96hLp1ZG+11VuS69xW6R0phMCqDEyKlx3IwCzkDiEGdupr165pbQRjQpb3Yzq7rFgsadjDygyAX2GBSS3MK28eFQsVkPeWB3Yok0toC15cOLPvZNyy/0fkfWszXaGGqjnpLuf3/uxc0mpnpnjrHw+xTLMHUMP6HqCOBG61eJurcJNNYa6noVhrmj0YrPXYE0LYfFGKRZV3oQ3iOI8xcedX9Na6rFP+4IW1qyDidXikDKGU3DAEHmCLivXp5POdD3QAUAFABQAUAFABQAUAFAGG1/xN5Y4uCKWPixsPQKfzVi8Ws3jD9TV4dDaUv0MrWMaZNh99QkcZaYc1WkLY9E1LyLaG0N+ldTFtFf9fUmyyTL17jD0YGrai11S+Yx6SeM5Go8RNbumOccheKT0JKk/lpkVDpuvmitKEoPdFJrVjVfQzwAlZoUg7WNhsSKFdQW2TvXL2hcHnXt9DdCc4OLz0Me2uUU8+ZybG6yaQdf9m4eSV4nUBYkG0zAjNBYbVt+V6sa+OLmV9I268MqNF4Z4frCToyMoUMrqVYHvGxBFwbfOrPDOsn3bCtYsygl13P1ToBSmEwyvkVhiDXysQgvWYty5IT0N/w8XVFP5htfrXl9RLNkn5svQWyFdLYhY3jlk9mNZ5D/AAxg/K9XeEP8WXp+6E6uOYpeZltWNSsPpLCtpDGu7YjEF2ZlkKrBYkKiruso+9evVWXz08uzilhfPzKkUpx2ZyDRmNZZS0L7MsLbSOu42YgOvTLdyarNF0dTFwmtxFkpUyW+Uz9P6v6RGLwsOJAt2qKxHJrd4et6yGnGTi+4tbNZM1pzDdliCB7Mq9oPeUhZPmh8zXm+OUpTjYu/Z/p/H0NbhlmYut937lVPWFBGmISVZiSOhal4rbwyqd8ZKeQzHwIr1Ogs56F5bGDrIclr89y+q4VQoAKACgAoAKACgAoAKAOYazzbWKlPJgv5QB/WvNcRlzXvywjd0UcUoq6olskiNRkBY4dqrTFseiaksg0NxtXMkGjx/sm+a5dDViNku8l/k42ZPh8HsnOpqwhO3mR70vomLFRmKZbixAYZOt9+yf03GrVGonVLmgypKKZyR8LidDY9JUj7Yqr9mdlyJIzYNfZuVIyvyy517rR62niFf4jxJGXZp+ylzR6Mt9EaBxOmMacZjYTBBtKXBVk7QKMo0D5sMs2ta1/K1O2FNfZ1POe8Vypy5mdV07if2ZjXJpP2S9NrInyW58qy7rFTW5vu+pKPtzUQFgABuAAHgMhXj5SNVIz2vKFsJKV3hX9GUqf5vhVvhd6r1Uc9+xC+GYHB8RNipGjw2EaX/wBQBGY0ZgHa+4gEDcc78BXuOJR9qMu7Bi6PK5ovxPX+7mIwGIaLFx7DdncZgqwY2BUjI7j6VDhyfaN+Qa1Zil5n6K+jWApozDBsiU27cg7Fh8DVW9qVsmvFlqKxFIh1wPfw/jKPLYU/MCsTji/8Ov8A1L6Mu8Nf4z9P3RnMQa8xE3BF6sIkaz6PZu9MnMIw8QWB+a1t8IntKPozK4lHeMja1smYFABQAUAFABQAUAFABQByXST3mlP95J/Oa8nqnm6fqz0WnWKo+gtSBx6U1xgO4d6rzRFj8bVXZBol7V72jCj8TXb0UEX8yKFyreQqSbJFE/8A1LDoIodn0Kk/GnLVJbci+LEunzIcDpabvidVfs3KM0YIZRvVjGSbgqQe6eeVTnGDw4vGVnf7+viRSaLuKYEBlIIOYINwRzBqEZ42Z1og0pEzKHi/exnbi6sBmh6MO6fHpV/Sat02KS/UVZWpJpn06fUxrJewcAqDfaNxewUZlugFe3/DjHnbSXieecpuXIlufMGjM3bSixsRGn3FO8tb7ZsPAC3OvLcS4ir5clfur5vx+xr6TTOtZl1Y4z1jymXVEXnAZSrC4YEEcwRY0h2tPKJ8uTlOM1NxUEwxGjgZGicNsqV7SNvssFa20jC/+YV9I4bxKrV6ZOz9fX+9PIxLqezsx/cFrhNU9IaVxCz6WUwxKArCyo7qDfYRASVvc3Ynjl0ty1FdUHGn4kOVN5Z18uFUKoAAAAA3AAWAFZ6idlMxencX2s+W6JSvi7kFvQKv5jXnuP3LMKV3bv6L9zT4VB4lY+/ZfuVE7VhwRsihpx00GozWxNuaOPip/StXhL/EkvIz+Ir8NPzOhVvmOFABQAUAFABQAUAFABQByPHLaWQf3kn87V5LUrF0/Vno6H+HH0RBSRoUAMQtSpI4ywheq0kQYyjUlnCdHqLI4FMa3ZOMSvs22JwPuA3WS3NLnyY8hTqvxI9k+vWPr4fr9RUlh83xLTDkAXXce9luz4jx30pzedw5UTiSpqw5yiejoEQvZVB22zsL2bvb/wCI1Zt1EpKOW+n8EFWl3DpkpDsJcp5MlQdhJRI2elOWSSQpMWVhLFYOuWfsuvFW+YPA+daPDOIy0dmesX1X7rzK+p0qujjo+5n2fWu3cjjZpv7M93Z/E7bgvUXvwr2VnE9JGntVLK8O/wCBjV6PUSnyNY8+4pcbNJJniZmc/wBnETHEvTI7TeJPkK89dxfU3PEPZXzN3T8MrXVZ9SrkjT7Mar4Xv63pClJ7yk2acNLUl/USxk2zN/HePPiKg8Z2FyjyvCCg4X+pP/FD3X+QrT4V/wBZ+hR4h/0v1OiV6AxQoAKACgAoAKACgAoAKAOV6fi2cTMPxsfzd79a8vro8t8j0GklmmIhVQsHoCuZA9oaizg3C9IkiLHI2qvJHCZWpbIkhzBXmCPUWrmcPJxrJy/6OtbZYX+oTq0irtKmyLyR7Fwy23suRyGYtlevVcR4UtT+NR7z3x45/f6mbVqFWuWfQ6rh8UrqHRgynMEG4PmK8pKMoPlksM0FhrKPYOZPO3wrnMwwetuuZDB5L0HcEbPXTuBfESG3dtc5C+4dT/SmQSzv0AXiiCCwub5sT7THmTTJSc3lkksC80Q3k2psJMarGiOLCKxtf+lOU2ErpJCuIjKsVYWIpqOJ5WSOunTSahxXxDN92M/5mUfoa1uEr25PyRncRfsRXmb+t0yAoAKACgAoAKAMdrVrNIshwmDsHUDtZCNrs75hEU5F7Z55DLI3rP12uWnWF1Lmm0va7voJ4TQSuu1iJZpZDmS00gA8ApArEfEbJ78w+UIxeIx2PgxGIwR24XeeH7cMjbTW5xSNmG6MSD030/TcYlGXLbuvE5LTRmvZ2YlrNMksiYiI7Uc0aup3ZjusCOBGVxTOKRXaRmu9fT/kfoG+RxfcypUVlsvnq1ROBagCWNqhJHBuKSkyicGVaktESRWpbQHHdc42wOkvrEORLLiE5Xv3h4XBv71e04Rf2mmjnrHb7GRq6vaa8Tr2j4IsXGmMwbmIyjaNgCjHissZyJByuLN1q3q9BRqV+It/Fdf76mdTqbaHyp7eBNMuIiF5oWZfvw3lXzQd8eh8a8xqOB2wf4T5l8H9jZq10JL2tiOHHxv7DqTyv3h4qcxWTZp7KnicWvVFyMoy6MmL0vBLB4Z6kkdwRs1TSOkMj2qcYnSjxmIR2IRRM/U3jT3m3DwFzWhXCUVmT5V83+/7C3h9N/oLwaOCC6syve5ZcgSeGx7Oz0+NNlc5Pdbf3v65JRqSXn/e4eMzMB2ltoZXHEUppJ7E4rB5oJG1+j7DWWWU/aKoPBQSfi/wre4VXity8X9DH4jPM1HwQ7itcIA5jhWTEMuTdiu0inkZCQt+gJq5bq6a3iUipGiclnBGmucCsExKS4YncZktGf8AuKSo8yKIaumbwpHXRNLODSKwIBBuDmCMwasiT7QAUAFAHMsFEe2xBb2/rE1+ftnZ/wAuzXi+MzktRJM3NNjsVg0mGUkVnVQlJZIWNIjxa86hZmLJQMjNEVeSIezb6wg+6SQk48DeJvENzre00nfpGn1g8/ozu0Lk/wDdsRLVRls9AVED0BQB6CVw5klSotHCdGpTicJleluIGI+lbR23BHiF3xNst7j2HwYA1scEu5LXW/zL5r+ClrIZipeBm/o810bR8hSS7YeQjbUZlD99B8xx8a9UmZNtXNuup+jdE4+OeNZYHWRGF1ZTcH/XKlPZi4kmNwEMw/axI/vKCfXfXW01hk08FJi9WMOM0EkZ/BNIB+Ukj4VVeh09j9qC+GPoSeqtgtpFXLoMLdvrM6qLk3MJCgb8zHeuf6Po3+T5v7kP9S1C7/kcnn1mxckhWCZyGYiMBIwxW/dv3d9rHhVSWh0kMvl282/uejrrl2alY3nG/Q1mA0aQg+tOZpDmxZiUHRV3W62rKsuTl+EuVeXX7nVWu8cuALAAAcBkKVjvYxLB5qR0KAAniaAL7GyvsR6OiJUBQ+LYEhryd4QqRuyzY8rDjWvrdV/hURqj72DJrgrrJWS6Fro7DLGoVFCgZAAWArzMbm3lj7Nz5pdBIhVhflU5al5O0x5XkU1ExbQzNgmN4mQyQj+zKkCRB+E7SkDhnXqeFap3QcZdxU11Ki1KPebytYoBQAUAYjWbDdhjFlA/Z4kbLclmjHd/Ol/8PrXnuP6XmrVq7tn6GjobOsGNYbFWrzdN/IsFudfMQ4rEXpVk+eROEMFZoaATY5UIuogn2/BzGo/X0r03A69p56bfuVddLlUcdSsxOFaJ3if2kJB68j5ix86p6il1WODL1VisgpI+KtIJ5JkjqOSOSVYq4cyeuyoOZDYrmAyFRaOimlcIJoZIW3OrL5kZH1tU6ZuqxTXcyM480XEwI+jCV4hJDPG7EX2WVo7nle5AO/fXtVZGSyjOlpZx3W5QaG1hxuipmSJmiYH9pE4DIx/Eu4+II8aBMqVLrszp+hvpriYWxUDRtxMZ219DY/OjCEy09i6blpP9KeAIuHkJ5di9/jlU04oQ9LfJ7RMVrXr6+LUwwKY4Tk5JBkkHI2yVenGlWXZ2iaei4YoNTt3fgRaj4TN52G7uJ83PyHrWJxCzpBer/Y2Jbs1Zas1IDzXQCgAoAtNW9HdvOqkXVe+/gDkD4mw9avcPo7W3L6Lf7FTWW9nXt1Z60NLttJM2+SaZj4bZVR5KoHlWZxexy1EvgcojipI0+FAO+qumjFrcXZlC+NApWoik9hlXQT1Uw5kxryj2IIzGTwMkpUlR7qqCffFeo4DTJVux9/Qqa+xPETdVvmcFABQBg9dtYoJYmw+HvNKrowKW7NGRwe9Ie7fIiwuaoa2+ns5VzfVFvTU2OSkkZ9MZi29kRJ+eQ/pXlHRp11bfwX3NfEvJH1osaftqf+wf/tUow0/dF/H+DnT8yJtXtITYGSWWWESmTYBKkxuqpeyqr5HNid439BWzotbTSuXDXmVNRp52vKaZb6axEOMT63hmu0fdnQjZkVeBZTmLZ57iDvyp+vqjqK+1r3a+gvSTlVPs57Z+pVRpXnjSbGo464QbJ0irpByJOxowR5jy0NGDvMQPHXCaYu60E0ypnxpgYjcrXZeV/tD9fPpW7oL+avlfVfTuLemrVmY95jtcMEmKdZdrZcDZJtfaHC/UZ+taEbcDreEds04vDMbidGvHnkw5j9RU1YpFHUcMuoXM8NeK+xDHXSvAs4jlSmWYnS9DYXsoUQ77Xb3jmfnXn7589jkC6DtKOhQAUABNAHRtWNGjDQ7clld7M5JA2R9lSel/UmvUaPTqivHe+pgam7tZ57u457DpSGCaaIypsrLIUIYEFXYutiPet5V57imjnK5uCzk0tPYnUslxhdYYDks0ZPvj9ax3ptRX+V/AY3F9560npPZjLqNs5BFB9t2NkUeJIFco087rVB951tQjk2erui/q0CRX2mzaRvvyNm7evwtX0GquNcFCPRGDOblJtllTCIUAc61r062JkbDQMVgQlZWU2MzjIoCMwi7jbectwN8jiGv7P2IPfvNLSaVS9uYjhcGFAAAAG4DICvMWXNs08lnBHaqzmQkPxNapRtwIlHJM8txY1YV4vkM9pbB2PbQHsplvssBcEHejruZDxFWtJrZVTyunehrrVi5ZEeBcModV2VJKbN79nIvtRE+hUnepHI1Y1mnSxbX7r+TI12N5hP3l/cllFHVFIk2NxxUxRFuRMIKlykOYjeGouJJSFJY6g0MTE5UqI1Mq9KYISoUOXEHip4Gm02uuXMh9dkoSUo9Uc60jC8TFJBY8ORHNTxFb9VkbI80T0VOtjbHK2feiullpyQuy0pitmIHOndx5yUVGbS6Gv1T0MZCJpB+zUgrf7bcPIVnazUKC5I9foTW+xuaxyYUAFABQA3gpxCyyFO0lNzBHuDEb5ZD9mNTu4sd241o6aMKI9vb/AO1fuUtROVj7KH6seOiZMSdvGzGVvugWiXoibvM3PWq1/EbLX1wvBC41wq91ZfmPDQMKjK/wHyFUpWLxGK6fghPFaGjOVr+IB/Slf5Di9mNU2+qKWbQaoweK8bKwZShsAym4JQ3U2PMVap104yUur8/7k7KqE1jBrNA65sGWHHbK3OykyiyMeAkX/lk89x6bq9FpOIQu9l7My9Ro5V7x3Rtq0SkUOuuk2gwrdmbSyERRniGfew90AnypOotVVbmxtNfaTUTEaOwgRQqiwAAFeIvtcm2z0GyWEW0UVUZTItkksiILuyqObEKPjUYwnN4iskHJLqJvp/DL/wA5T7t3/kBqwtFqH+V/rt9SDsgRnWKE7i/+BPb+Spf4l664/wDlH7gpRIG0xA52RKt+RJQ+jWpi090d3F/X6DIzj3MttR8EJWxqsLwsYF6doquXII4gGPMcq9RwuHPpmprZmbrZ4tTj1G5sE0LbEmYPsPwfoeTdOPDjbO1ehlQ8reP96ja7lYvMbgjpEYkZMcWCnqvYVzC88dKnHAyLK6daryQ+LEJxSh0RGUUDUVmkMJHKuzKoYdd46gjMGnV2Tg8xYyOc5Rm8VqfExukrKORs3xyq/DXzXWI3nt/qPmB1PgRtqQmU8jkvmBv867Zr7ZLEdhHYtvmkaRRYWG7hVAmfaACgAoAvdW9XjiCHkBEI47jJ0XpzPp009FoHY+exez9f4KGq1aguWHX6Fbo+Qyu+JIsZGNhawWNSVjQDgAo3cyaz+J3udzXhshmngo1rzL+CWshzwScCftKg7SPIRSVDnJpCssdMjMmitxuEDAggEEWIO4g8KuVWtMkaTUHTDMGwczEvCA0bHMvCchc8WU90+KnjXsNDqe3r36rqYmro7Ke3RiP0gylsThouCJLKfeYoiHyG361V4vPFaj4sfw+OZNiuHWvI2M02PYqItGFifs2yu2yGIHGwbK/XOoRlXlNrPl03ENSyzzgNAQqdor2j8XlPaOfNt3gLCr0bJyWM4Xgtl/fUVLCLYYUDcAPAWqM4eJFTPJw4O+9IdMH1JdpJCeN0UjixsejKCK6ocm8JMkrc9UVmiMSdHSqoywsjBXTesTMbCWPiASRtLu45Z39BwviM3LsrXnwYjU0RlHngdBxECyKUcBlO8H/WRr0MoqSwzNTaeUUs2EeDPOSPnvdPeA9odRnz51j6jh7g+avdeBajap7PZjUWIBW6kEHcRmKqKWFgHF5FsQ1ImxkUVmINVZFiJXzmlsfEQlrg1CjipomiNsMN+XqKkpMarJIiCAVLOTjk31PtBEKAPoF8hmTuAzJ8BXYxcnhI42kss1egdUS1pMULLwj4n3yNw6evKtrScNx7Vvw+5l6jXflr+JpdM6VjwkW24yySNFHedj7KIPLwAF61LLI1x5pbJGfCEpywjnOF0XO5ciQwqzs6xxKr9ntHaK9o6m4uTwFeO1Wpqstc4V5z4t/RYNmEJQglKRZR6uvbOfE/4ij4Bapuyf8A5Ufh/Jxyj/uPq6DnXNcXN4OkLj+QH40xOuXvVL9G1+5HPgz08WLThDMOm1C3lfaF/SuSoofivn9jqnI84XSKSN2bBo5RvjkAVvFSCVcdVJqtbpp1+0t4+K6fdfqMU0z3iYrZGuQbQ2LyV2Fn7DFYebcO0ETdUlshB/i2D5Vv8Ju5bceJX1kOarPgWWvItjoiftYcgfwS3P8AOKvcZXsxfqV+HP3iPDmvJ2Gix+I0iOzIMscM1adMkVbEMyyC1WLGmthMYvIk8tZ1ksFiMReXEDnSVPJNQM3rXIXgeNc2cbCcy791QPMitHQRcro48SckowbZ1RBkL17kwD7QBXYvRKsS8ZMbneVtst7ynI+O/rVa7S127vr4jYWuO3VFTi4Zo/bQsv3o+8PNPaHlese/h10fd3RahbCXfj1Kt8UpyBF+W4+YOdZc4yi8SWC3FCkzUoakJymuoahR2qaRNETGpJHT5XQPUaFjsqCTyAJPoKlCEpvEVkjKUYrMngvdG6pzyZyDsl/Fmx8FG7ztWjTwuyW9my+ZSt18I7Q3NhojQMOHzRbvxds28vujwrYo01dK9hfczLb52+8y0qwJMHrhJtY+JH9mOHbUcNqSQqx9IwPM86w+NzahGK78mjoI+8xzDy8q8tz4LMo5GxLUlbkhyEsQvViuOSEtj1PFanzrwiMJZKyeMXDEAlTdbgGx6cqzLW49C3FZW4pi32jc1BTcnljIx5VgzmsbbMTsN6jaHipDD4itXQPFsfULVmt+hr/pFwd4osWv/IY7R/upAA58AQjeVen4hT2tLx1W5kaOzks37ykwsmVeLtibbLPCsLi+6qqiubcVPONjxpLEzKVXDxo973Z5NhUta17Alr9OVWaZVpvnk1jwWcimm10IFw2Kf28SE6RRKLfxSbXyp71VX5YZ9X9sEeR97PLaCnOYxc5/wPl2dQ7Tm6VR+L+4Ziu9iOMwmLjzWUSfhlQLtdA8drehoj2LeJwcfNPPyf3GrL915LXUvRv1lhjJrARMyxw3uySDItKd20L5AZZ3ubi3qOF6GFUe0zzN95n6u+UnyYwb2tcohQAUAFACuM0dFL+9jR/FQT5HeKhOuM1iSTJRnKPuvBVT6owN7JdPdckejXqpPh2nl+XHoWI621d+RCXUkH2Zm81B/WkPhNXc38hy4jPvSIv9xj/bf5P/ADUf9Jh/uZL/AFKX+0li1HX7UzHwVR/Wpx4VUurZF8Rs7kh/D6o4ZfaVn95jb0Wwp8OH6eP5c+u4mWsul3/AuMLg44xaNFQfhUD5VbjGMVhLBWlJy3bJ6kcCgAoAymvGiXfs8XCpZ4gyyIPaeJiCdkcWUrcDjdhVDiGleoqwuq6FrS3dnLfozKx6wRX2Y9uVuUSM9veO5T0Jrx8tHZ1liPq8fyarnF9N/QdTTcn/AEmJ9If/ANKXGiK/7sf/ALf/AJIN+TG4tZYl/erLF1kicL+ZQV+NXa65flafo1/yJl5llDpFJV2onV15qQw+FRunKO0lgIwRDMazLJZLMRCdq7BDEUukYu1ZIBmZZI4/IsNr0UMfKtnhtbldEXqJctTZ0rBojxtCwDLbZscw0bDu+IKm3ka9iYBzvFYJsFN9WkJKm5gc59og+yT99cgeYsa8txLQuuXNHozb0t6sjh9UOwzVhzgWWhlZaQ4HMEq4iuKBFxJlxg50+DaFOsUxmkVta9+lOinInCsf+jeE9lPOfYml2o+qoioW8yp8gK9lw6qVdCTMrWTUrdjX1eKoUAFABQAUAFABQAUAFABQAUAFABQAUAVusuKeLCYiWP20ikZeNiFNj5b/ACrj6HYrLMRq/h41jVRmPHNicyzHeSTmT1rwd8nOblPc3pLlWIl8rIBko9KS+TGyQj2/EjkcVXcsdBqTKp9Fw9oJggWQG+0hKbWW5wtg4z3G9T/yruRwzt57/DPT9DvZrORzEYm4Ata3xqLfMksEoww8ldPLTq4DEhnUjAGfENimH7KG6RfjlOTsOiju35s3KvWcJ03JHtH39PQzNfdl8iNUyGNgBYEX7MnJHQm/ZseBB3fDjWwZwaSw0GLjME4tfMA92RGG5kPMcwajOCmsS6EoycXlGI0joXFYQnaVp4uEkYu4H95GM79VuPCsDVcJfWvdeBq066Mtp7MTg0sjZB1uN4vYjxBzFY09LOL3TRdUoy6MnOOHMeopfYM7gUfSyk7KHbb7qAu3otzVmrR2TfsxZCVkIdWXOiNUpsQdrFgww/2d/wBtJ0cr+7XoDc9OO7pOGKD5rN/Iz9Rrsrlr+J0GGJUUIgCqoAUAWAAyAA4CtgzT3QAUAFABQAUAFABQAUAFABQAUAFABQAUAeZEDAqwuCCCDuIORBoA5dpTRr6PfYNzhybQyZnZHCOU8CNwJ3+Ned4hw9pucFsbGl1MZrln1GIceTvNYM6i44InGIvxpDrOYPhmoVZ3BBLiabGo7gh0ZgJMc+xESsINpZuA5pF95+u5fHKt3QcNc3zTW31Kep1SrXLHqdGwEcUKdhEAiRBVA+yBbdfieJ8a9IlhYRjt53GnUEWIBB3g5iunCMYRLbOwuzvtYW9KAJI0CgACwG4UAKY3REE376GKT340f5iuNJ9Tqk10El1SwIz+p4f/AAYz+lR7OPgS7SXiWeGwccYtGiIOSqqj4Cp4IZJ6ACgAoAKACgAoAKACgAoAKACgAoAKACgAoAKACgCOeFXUo6hlYWZWAKkciDkRQBksbqEl74WVofwEdpEPAE3UdAbVRu4fTZvjD8i3XrLIbdSrl1Txy+ycPJ/HJGfTYb51QlwZd0izHiK74nmPVfSDGxGHQczNI/wEY+dcjwbxkdfEI90S0wOoinPFymXnGg7OI9GsSzDoTar9HDqat8ZfmVrdbZPZbGocrCixxIoy2Y0UBVy6Dco41fKZCkVyIgb2IeZvvNvC/rbgAOdAFjQAUAFABQAUAFABQAUAFABQAUAFABQAUAFABQAUAFABQAUAFABQAUAFABQAUARzOQLqu0eVwPnQAtJPJbMJGObNtHyAsPjQBFCCSeyuSfalYcOSDj4DKgB6CEINlfE3zJPEk8TQBJQAUAFABQAUAFABQAUAFABQAUAFABQAUAFABQAUAFABQAUAFABQAUAFABQAUAI6c/cSeH60AZbQ/wC9Xx/SgDbCgD7QB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data:image/jpeg;base64,/9j/4AAQSkZJRgABAQAAAQABAAD/2wCEAAkGBxQSEhQQEBQWFRQVFxQUFBgXFRUVFBQWFxQWFhcWFhcYHSggGBolHRQXITEiJSkrLi4uFx8zODMuNygtLiwBCgoKDg0OGxAQGiwkICYsLC0sLSwsLCwsNCwsLCwsLSwsLCwsLCwsLCwsLCwsLCwsLCwsLCwsLCwsLCwsLCwsLP/AABEIAMkA8AMBEQACEQEDEQH/xAAcAAACAwEBAQEAAAAAAAAAAAAABAMFBgcCAQj/xABHEAACAQICBwUEBwUFBwUAAAABAgMAEQQhBQYSMUFRYRMicYGRMnKhsQcUQlJiksEjM4Ky0VNjk6LwFRY0Q1SD4SSjwtLT/8QAGwEAAgMBAQEAAAAAAAAAAAAAAAMCBAUBBgf/xAA7EQACAgECAwUGBgEDAgcAAAAAAQIDEQQhBRIxE0FRYXEiMpGhsdEjQoHB4fAUFVLxM0MkU3KCkqLS/9oADAMBAAIRAxEAPwDuNABQAUAFABQAUAFABQAUAFAATQBTY3WWFLhSZG/BYj8xyqlfxCinaTy/BblmvS2T3SKafWWZvZCxjp329TYfCse3js/+3FL13LkNBFe88iMmNlb2pZD/ABFR/ltWdZxTUz/Pj02LEdNUvymW1k1ogwp2GBll+4Dcj32b2fnTtLp9Xqva52o+Lb+XiRstrr2xuZZPpCIbPCRbPSQ7XrsWNaP+kPG1ss+n8lf/AC/GK/v6G61d03HiY+1w7MpGTrtFWQ77MFPx41k3y1eknyym/J5eGWYdlas4RfQ6UnTdKx6NZh8c/jU6uM6mHVp+q+2CMtJVLuwWOF1ocZSxhh95DY/lb+tadHHYPa2OPNblaegf5WXmB0pFNkjd7ipyYeRrZp1FdyzXLJSsqnD3kO04WFABQAUAFABQAUAFABQAUAFABQAUAFABQAUAFABQAUAVOmdPR4funvycEB3dWP2RVXU6uuhe118B9Onna9uniY/H6SlxH7xu79xbhPMfa8683quJW3bZwvBGtVpa6/NkSJWU5FgahwzNuBPyrijKXREJTjHqyo14xzYHCmXISOeziF7naIJLW6AE1f0WgldalPot2VrdSkvZ6mM1J+jyTHD6ziWaOFjtDjJPc5tc7l/FvN8udeg1Oq7JcleM/JFGKy8s6VBqJhUXYWKO3G8YYnxJzNYc/wDJk+Z2ssqytLHKis0dqGcLizNhmAhkjZZEN+6wIKFeY9rLh50zUTsv0/JY8yT2fl35OVyjCeUti8kwDjhfwzrIlRZHuLitg+8VZKXkZkidPhmOYPMHhTITcXzReGDSawy10drBJF3ZLyJ/7i+B+14H1rf0nGpL2b9/Ndf1RRu0Ke8NvI1eDxaSrtxsGHxB5EcDXooWRsjzReUZkouLwyepkQoAKACgAoAKACgAoAKACgAoAKACgAoAKACgDK6yazbBMOHILbnfeE6Lzb5Vma7iCq9iG8voX9Lo3P2p9PqZONb5nMnMk5kk8SeNeZsscm23uaySisIssJgy3Qc/6UlQchc7FEt8NglXhc8zToVRRWnZJjyCrCEModZdU1x2Iwrzm8EAlZo/7R22AoP4bK1/G1XKLnVGSj1eBUllmoSO2QFgMhbcKWkGT1sV3lOZPJWoOJ1MiZaU0TTF5oQ28XpM4KXVDIya6FbiMBxX0qpOjHulmF2epzPWvWyYTthMEpLJlIyoZG2uQUDugczxrY0PDq+zVuoeM9E3j++gq3US5uWsqdE6/Y7CTbT3JFg6OmwxHI5Dra/kRWxRp661zUPGfPKZVnZKW1n8nfdV9Y4sdCssRsSASp3r/UXyq5Vap5XeuqK063D0LmmiwoAKACgAoAKACgAoAKACgAoAKACgAoAyut2sBjvh4T3yO+w+wDwH4j8KzdfreyXJD3n8i9o9L2j5pdPqY2FK81JmyXWAwnFvIf1pSjnqInPuRbximIrMZQVNC2ToKYiDJkFPihbCTEouTMAeXGmc0V1Z1Vzluke4p1b2SD86YnGXRkZQlHqj0wqMonEyFhSJImiJxVeSJogcUpjEU+H0LFEGEShS7M7H7TMxJJY8czUb5SuxzPpshlb5OhkdfdACeFmC/togWQ8WAzZOoIHqKdw3VOi3ll7r2f7MnfWrIZXVFH9FOPdVl2GsY3R0PAbanaFuIOxcjrWtxGyWnuhbDrhp+eP+ROmirIShLod00LpRcQm0MmGTre+yf6Hga19PqIXw54mfdVKqXKywp4oKACgAoAKACgAoAKACgAoAKACgCq1j0t9Wi2hbbbuxg8+ZHIb6r6m9U1uT/Qfp6XbPlOabRJJJJJJJJ3kneTXlZzcm5S6s9BGKisIsMBDc3NIZCbLyGo5KzGo66mLYylTTFsnSnRIMQ0zpLslsDnxtmc8gqjixpqU5yUK1lsZXCKi7LOiKmDAyvm7FAfspba/ic3ufC3ia9BpuC1QWbnl/L7mZqOLWzeKlhfMn+pSx96N2JHCTvKf4gAynrn4U6zhOnkvY9l/3xEQ4lfH31lFzorSPaqQQVdTZ1O8Hy3+PGsa2qdUuSfX6l+MoTjzw6DbVWkTRC9V5ImiF6rSGIXkpbGISxcd/H/WVLmsjoPBi9WNX/qn1j+8lJTpGPZHxNXdZrP8AI5PJb+veFFXZ582XujtINh5BKuY3Ov3l5ePEf+abodW6J57n1JaihWxx39x0iCZXUOhurAEHmDXrk01lGC008MkrpwKACgAoAKACgAoAKACgAoAKAOYayaT+sTswPcW6R+AOZ8yL+QrzXEL+1twui2+5u6Ons68vqyuiGdZ8i2XWEFJkxEiyiqORLGo67kWxlKkmQZKGsL8qsRIYzsVOjML20zSvmsZ2VHNyLu3kCFHi1eh4RRywdz6vp6fz+xU4hPmaqXRdS00npPDYUA4qeKG/s7bhS3gN5rXXNJ4SyUlWkT4DFQYhO0w8scqbtqNgwvyNtxrmWnhnXBCGk4OyZcSuWzZZOsbHO/uk7XTvc6q62rtas963X7kqH2c8dzLJq86y+iGQ2qvMZFFLiNK3JWNWexsdkAgHkWJAv0FOp4bqNQuaEdvF7BPU0UvE3uKyaSdc3R1HMqGUeJQm1dt4Nqq1nlz6b/LqSr12lm8c2PXYljxauAQRnuINwfA1kzg47Mu8mFlboUxK50nvGRexXzirEGMRpNRtJZthmP44/wD5L8j5mvS8K1DlF1y7unp/Bla+nD5139TYVrmcFABQAUAFABQAUAFABQAUAU+teO7HDsQbM/cX+LeR5Xqtq7uyqcu/uH6avtLEjmgFeVPQk2H31CRxlvhjVeQpj8RqORTQ5Ea6KaHSgtcGrDjFRTTE8zzhniU90+lSi9iUfeFIdIrhNHNjGF9mNprfeZyWVfMsBXtNNW1XCteCRkzeZyk/Ew+L+jp8VhG0niMUz4uSLtyLIIQNnbEYNtoKBkM/KtJatUtwjHZfH1I8rkspnP8AU3WRsHMuMhJ2QQJ0++m8hhxIBJB5+dWZKGqqzHqv78xCtlCfJM/SuJiWWMjesikeKuu/0NZEWPkhDRsxeGJm3lELeOyL/GvL2x5ZOPgX4vKyKabkOyqISGkYICN4FiWI67INupFT0WnV96hLp1ZG+11VuS69xW6R0phMCqDEyKlx3IwCzkDiEGdupr165pbQRjQpb3Yzq7rFgsadjDygyAX2GBSS3MK28eFQsVkPeWB3Yok0toC15cOLPvZNyy/0fkfWszXaGGqjnpLuf3/uxc0mpnpnjrHw+xTLMHUMP6HqCOBG61eJurcJNNYa6noVhrmj0YrPXYE0LYfFGKRZV3oQ3iOI8xcedX9Na6rFP+4IW1qyDidXikDKGU3DAEHmCLivXp5POdD3QAUAFABQAUAFABQAUAFAGG1/xN5Y4uCKWPixsPQKfzVi8Ws3jD9TV4dDaUv0MrWMaZNh99QkcZaYc1WkLY9E1LyLaG0N+ldTFtFf9fUmyyTL17jD0YGrai11S+Yx6SeM5Go8RNbumOccheKT0JKk/lpkVDpuvmitKEoPdFJrVjVfQzwAlZoUg7WNhsSKFdQW2TvXL2hcHnXt9DdCc4OLz0Me2uUU8+ZybG6yaQdf9m4eSV4nUBYkG0zAjNBYbVt+V6sa+OLmV9I268MqNF4Z4frCToyMoUMrqVYHvGxBFwbfOrPDOsn3bCtYsygl13P1ToBSmEwyvkVhiDXysQgvWYty5IT0N/w8XVFP5htfrXl9RLNkn5svQWyFdLYhY3jlk9mNZ5D/AAxg/K9XeEP8WXp+6E6uOYpeZltWNSsPpLCtpDGu7YjEF2ZlkKrBYkKiruso+9evVWXz08uzilhfPzKkUpx2ZyDRmNZZS0L7MsLbSOu42YgOvTLdyarNF0dTFwmtxFkpUyW+Uz9P6v6RGLwsOJAt2qKxHJrd4et6yGnGTi+4tbNZM1pzDdliCB7Mq9oPeUhZPmh8zXm+OUpTjYu/Z/p/H0NbhlmYut937lVPWFBGmISVZiSOhal4rbwyqd8ZKeQzHwIr1Ogs56F5bGDrIclr89y+q4VQoAKACgAoAKACgAoAKAOYazzbWKlPJgv5QB/WvNcRlzXvywjd0UcUoq6olskiNRkBY4dqrTFseiaksg0NxtXMkGjx/sm+a5dDViNku8l/k42ZPh8HsnOpqwhO3mR70vomLFRmKZbixAYZOt9+yf03GrVGonVLmgypKKZyR8LidDY9JUj7Yqr9mdlyJIzYNfZuVIyvyy517rR62niFf4jxJGXZp+ylzR6Mt9EaBxOmMacZjYTBBtKXBVk7QKMo0D5sMs2ta1/K1O2FNfZ1POe8Vypy5mdV07if2ZjXJpP2S9NrInyW58qy7rFTW5vu+pKPtzUQFgABuAAHgMhXj5SNVIz2vKFsJKV3hX9GUqf5vhVvhd6r1Uc9+xC+GYHB8RNipGjw2EaX/wBQBGY0ZgHa+4gEDcc78BXuOJR9qMu7Bi6PK5ovxPX+7mIwGIaLFx7DdncZgqwY2BUjI7j6VDhyfaN+Qa1Zil5n6K+jWApozDBsiU27cg7Fh8DVW9qVsmvFlqKxFIh1wPfw/jKPLYU/MCsTji/8Ov8A1L6Mu8Nf4z9P3RnMQa8xE3BF6sIkaz6PZu9MnMIw8QWB+a1t8IntKPozK4lHeMja1smYFABQAUAFABQAUAFABQByXST3mlP95J/Oa8nqnm6fqz0WnWKo+gtSBx6U1xgO4d6rzRFj8bVXZBol7V72jCj8TXb0UEX8yKFyreQqSbJFE/8A1LDoIodn0Kk/GnLVJbci+LEunzIcDpabvidVfs3KM0YIZRvVjGSbgqQe6eeVTnGDw4vGVnf7+viRSaLuKYEBlIIOYINwRzBqEZ42Z1og0pEzKHi/exnbi6sBmh6MO6fHpV/Sat02KS/UVZWpJpn06fUxrJewcAqDfaNxewUZlugFe3/DjHnbSXieecpuXIlufMGjM3bSixsRGn3FO8tb7ZsPAC3OvLcS4ir5clfur5vx+xr6TTOtZl1Y4z1jymXVEXnAZSrC4YEEcwRY0h2tPKJ8uTlOM1NxUEwxGjgZGicNsqV7SNvssFa20jC/+YV9I4bxKrV6ZOz9fX+9PIxLqezsx/cFrhNU9IaVxCz6WUwxKArCyo7qDfYRASVvc3Ynjl0ty1FdUHGn4kOVN5Z18uFUKoAAAAA3AAWAFZ6idlMxencX2s+W6JSvi7kFvQKv5jXnuP3LMKV3bv6L9zT4VB4lY+/ZfuVE7VhwRsihpx00GozWxNuaOPip/StXhL/EkvIz+Ir8NPzOhVvmOFABQAUAFABQAUAFABQByPHLaWQf3kn87V5LUrF0/Vno6H+HH0RBSRoUAMQtSpI4ywheq0kQYyjUlnCdHqLI4FMa3ZOMSvs22JwPuA3WS3NLnyY8hTqvxI9k+vWPr4fr9RUlh83xLTDkAXXce9luz4jx30pzedw5UTiSpqw5yiejoEQvZVB22zsL2bvb/wCI1Zt1EpKOW+n8EFWl3DpkpDsJcp5MlQdhJRI2elOWSSQpMWVhLFYOuWfsuvFW+YPA+daPDOIy0dmesX1X7rzK+p0qujjo+5n2fWu3cjjZpv7M93Z/E7bgvUXvwr2VnE9JGntVLK8O/wCBjV6PUSnyNY8+4pcbNJJniZmc/wBnETHEvTI7TeJPkK89dxfU3PEPZXzN3T8MrXVZ9SrkjT7Mar4Xv63pClJ7yk2acNLUl/USxk2zN/HePPiKg8Z2FyjyvCCg4X+pP/FD3X+QrT4V/wBZ+hR4h/0v1OiV6AxQoAKACgAoAKACgAoAKAOV6fi2cTMPxsfzd79a8vro8t8j0GklmmIhVQsHoCuZA9oaizg3C9IkiLHI2qvJHCZWpbIkhzBXmCPUWrmcPJxrJy/6OtbZYX+oTq0irtKmyLyR7Fwy23suRyGYtlevVcR4UtT+NR7z3x45/f6mbVqFWuWfQ6rh8UrqHRgynMEG4PmK8pKMoPlksM0FhrKPYOZPO3wrnMwwetuuZDB5L0HcEbPXTuBfESG3dtc5C+4dT/SmQSzv0AXiiCCwub5sT7THmTTJSc3lkksC80Q3k2psJMarGiOLCKxtf+lOU2ErpJCuIjKsVYWIpqOJ5WSOunTSahxXxDN92M/5mUfoa1uEr25PyRncRfsRXmb+t0yAoAKACgAoAKAMdrVrNIshwmDsHUDtZCNrs75hEU5F7Z55DLI3rP12uWnWF1Lmm0va7voJ4TQSuu1iJZpZDmS00gA8ApArEfEbJ78w+UIxeIx2PgxGIwR24XeeH7cMjbTW5xSNmG6MSD030/TcYlGXLbuvE5LTRmvZ2YlrNMksiYiI7Uc0aup3ZjusCOBGVxTOKRXaRmu9fT/kfoG+RxfcypUVlsvnq1ROBagCWNqhJHBuKSkyicGVaktESRWpbQHHdc42wOkvrEORLLiE5Xv3h4XBv71e04Rf2mmjnrHb7GRq6vaa8Tr2j4IsXGmMwbmIyjaNgCjHissZyJByuLN1q3q9BRqV+It/Fdf76mdTqbaHyp7eBNMuIiF5oWZfvw3lXzQd8eh8a8xqOB2wf4T5l8H9jZq10JL2tiOHHxv7DqTyv3h4qcxWTZp7KnicWvVFyMoy6MmL0vBLB4Z6kkdwRs1TSOkMj2qcYnSjxmIR2IRRM/U3jT3m3DwFzWhXCUVmT5V83+/7C3h9N/oLwaOCC6syve5ZcgSeGx7Oz0+NNlc5Pdbf3v65JRqSXn/e4eMzMB2ltoZXHEUppJ7E4rB5oJG1+j7DWWWU/aKoPBQSfi/wre4VXity8X9DH4jPM1HwQ7itcIA5jhWTEMuTdiu0inkZCQt+gJq5bq6a3iUipGiclnBGmucCsExKS4YncZktGf8AuKSo8yKIaumbwpHXRNLODSKwIBBuDmCMwasiT7QAUAFAHMsFEe2xBb2/rE1+ftnZ/wAuzXi+MzktRJM3NNjsVg0mGUkVnVQlJZIWNIjxa86hZmLJQMjNEVeSIezb6wg+6SQk48DeJvENzre00nfpGn1g8/ozu0Lk/wDdsRLVRls9AVED0BQB6CVw5klSotHCdGpTicJleluIGI+lbR23BHiF3xNst7j2HwYA1scEu5LXW/zL5r+ClrIZipeBm/o810bR8hSS7YeQjbUZlD99B8xx8a9UmZNtXNuup+jdE4+OeNZYHWRGF1ZTcH/XKlPZi4kmNwEMw/axI/vKCfXfXW01hk08FJi9WMOM0EkZ/BNIB+Ukj4VVeh09j9qC+GPoSeqtgtpFXLoMLdvrM6qLk3MJCgb8zHeuf6Po3+T5v7kP9S1C7/kcnn1mxckhWCZyGYiMBIwxW/dv3d9rHhVSWh0kMvl282/uejrrl2alY3nG/Q1mA0aQg+tOZpDmxZiUHRV3W62rKsuTl+EuVeXX7nVWu8cuALAAAcBkKVjvYxLB5qR0KAAniaAL7GyvsR6OiJUBQ+LYEhryd4QqRuyzY8rDjWvrdV/hURqj72DJrgrrJWS6Fro7DLGoVFCgZAAWArzMbm3lj7Nz5pdBIhVhflU5al5O0x5XkU1ExbQzNgmN4mQyQj+zKkCRB+E7SkDhnXqeFap3QcZdxU11Ki1KPebytYoBQAUAYjWbDdhjFlA/Z4kbLclmjHd/Ol/8PrXnuP6XmrVq7tn6GjobOsGNYbFWrzdN/IsFudfMQ4rEXpVk+eROEMFZoaATY5UIuogn2/BzGo/X0r03A69p56bfuVddLlUcdSsxOFaJ3if2kJB68j5ix86p6il1WODL1VisgpI+KtIJ5JkjqOSOSVYq4cyeuyoOZDYrmAyFRaOimlcIJoZIW3OrL5kZH1tU6ZuqxTXcyM480XEwI+jCV4hJDPG7EX2WVo7nle5AO/fXtVZGSyjOlpZx3W5QaG1hxuipmSJmiYH9pE4DIx/Eu4+II8aBMqVLrszp+hvpriYWxUDRtxMZ219DY/OjCEy09i6blpP9KeAIuHkJ5di9/jlU04oQ9LfJ7RMVrXr6+LUwwKY4Tk5JBkkHI2yVenGlWXZ2iaei4YoNTt3fgRaj4TN52G7uJ83PyHrWJxCzpBer/Y2Jbs1Zas1IDzXQCgAoAtNW9HdvOqkXVe+/gDkD4mw9avcPo7W3L6Lf7FTWW9nXt1Z60NLttJM2+SaZj4bZVR5KoHlWZxexy1EvgcojipI0+FAO+qumjFrcXZlC+NApWoik9hlXQT1Uw5kxryj2IIzGTwMkpUlR7qqCffFeo4DTJVux9/Qqa+xPETdVvmcFABQBg9dtYoJYmw+HvNKrowKW7NGRwe9Ie7fIiwuaoa2+ns5VzfVFvTU2OSkkZ9MZi29kRJ+eQ/pXlHRp11bfwX3NfEvJH1osaftqf+wf/tUow0/dF/H+DnT8yJtXtITYGSWWWESmTYBKkxuqpeyqr5HNid439BWzotbTSuXDXmVNRp52vKaZb6axEOMT63hmu0fdnQjZkVeBZTmLZ57iDvyp+vqjqK+1r3a+gvSTlVPs57Z+pVRpXnjSbGo464QbJ0irpByJOxowR5jy0NGDvMQPHXCaYu60E0ypnxpgYjcrXZeV/tD9fPpW7oL+avlfVfTuLemrVmY95jtcMEmKdZdrZcDZJtfaHC/UZ+taEbcDreEds04vDMbidGvHnkw5j9RU1YpFHUcMuoXM8NeK+xDHXSvAs4jlSmWYnS9DYXsoUQ77Xb3jmfnXn7589jkC6DtKOhQAUABNAHRtWNGjDQ7clld7M5JA2R9lSel/UmvUaPTqivHe+pgam7tZ57u457DpSGCaaIypsrLIUIYEFXYutiPet5V57imjnK5uCzk0tPYnUslxhdYYDks0ZPvj9ax3ptRX+V/AY3F9560npPZjLqNs5BFB9t2NkUeJIFco087rVB951tQjk2erui/q0CRX2mzaRvvyNm7evwtX0GquNcFCPRGDOblJtllTCIUAc61r062JkbDQMVgQlZWU2MzjIoCMwi7jbectwN8jiGv7P2IPfvNLSaVS9uYjhcGFAAAAG4DICvMWXNs08lnBHaqzmQkPxNapRtwIlHJM8txY1YV4vkM9pbB2PbQHsplvssBcEHejruZDxFWtJrZVTyunehrrVi5ZEeBcModV2VJKbN79nIvtRE+hUnepHI1Y1mnSxbX7r+TI12N5hP3l/cllFHVFIk2NxxUxRFuRMIKlykOYjeGouJJSFJY6g0MTE5UqI1Mq9KYISoUOXEHip4Gm02uuXMh9dkoSUo9Uc60jC8TFJBY8ORHNTxFb9VkbI80T0VOtjbHK2feiullpyQuy0pitmIHOndx5yUVGbS6Gv1T0MZCJpB+zUgrf7bcPIVnazUKC5I9foTW+xuaxyYUAFABQA3gpxCyyFO0lNzBHuDEb5ZD9mNTu4sd241o6aMKI9vb/AO1fuUtROVj7KH6seOiZMSdvGzGVvugWiXoibvM3PWq1/EbLX1wvBC41wq91ZfmPDQMKjK/wHyFUpWLxGK6fghPFaGjOVr+IB/Slf5Di9mNU2+qKWbQaoweK8bKwZShsAym4JQ3U2PMVap104yUur8/7k7KqE1jBrNA65sGWHHbK3OykyiyMeAkX/lk89x6bq9FpOIQu9l7My9Ro5V7x3Rtq0SkUOuuk2gwrdmbSyERRniGfew90AnypOotVVbmxtNfaTUTEaOwgRQqiwAAFeIvtcm2z0GyWEW0UVUZTItkksiILuyqObEKPjUYwnN4iskHJLqJvp/DL/wA5T7t3/kBqwtFqH+V/rt9SDsgRnWKE7i/+BPb+Spf4l664/wDlH7gpRIG0xA52RKt+RJQ+jWpi090d3F/X6DIzj3MttR8EJWxqsLwsYF6doquXII4gGPMcq9RwuHPpmprZmbrZ4tTj1G5sE0LbEmYPsPwfoeTdOPDjbO1ehlQ8reP96ja7lYvMbgjpEYkZMcWCnqvYVzC88dKnHAyLK6daryQ+LEJxSh0RGUUDUVmkMJHKuzKoYdd46gjMGnV2Tg8xYyOc5Rm8VqfExukrKORs3xyq/DXzXWI3nt/qPmB1PgRtqQmU8jkvmBv867Zr7ZLEdhHYtvmkaRRYWG7hVAmfaACgAoAvdW9XjiCHkBEI47jJ0XpzPp009FoHY+exez9f4KGq1aguWHX6Fbo+Qyu+JIsZGNhawWNSVjQDgAo3cyaz+J3udzXhshmngo1rzL+CWshzwScCftKg7SPIRSVDnJpCssdMjMmitxuEDAggEEWIO4g8KuVWtMkaTUHTDMGwczEvCA0bHMvCchc8WU90+KnjXsNDqe3r36rqYmro7Ke3RiP0gylsThouCJLKfeYoiHyG361V4vPFaj4sfw+OZNiuHWvI2M02PYqItGFifs2yu2yGIHGwbK/XOoRlXlNrPl03ENSyzzgNAQqdor2j8XlPaOfNt3gLCr0bJyWM4Xgtl/fUVLCLYYUDcAPAWqM4eJFTPJw4O+9IdMH1JdpJCeN0UjixsejKCK6ocm8JMkrc9UVmiMSdHSqoywsjBXTesTMbCWPiASRtLu45Z39BwviM3LsrXnwYjU0RlHngdBxECyKUcBlO8H/WRr0MoqSwzNTaeUUs2EeDPOSPnvdPeA9odRnz51j6jh7g+avdeBajap7PZjUWIBW6kEHcRmKqKWFgHF5FsQ1ImxkUVmINVZFiJXzmlsfEQlrg1CjipomiNsMN+XqKkpMarJIiCAVLOTjk31PtBEKAPoF8hmTuAzJ8BXYxcnhI42kss1egdUS1pMULLwj4n3yNw6evKtrScNx7Vvw+5l6jXflr+JpdM6VjwkW24yySNFHedj7KIPLwAF61LLI1x5pbJGfCEpywjnOF0XO5ciQwqzs6xxKr9ntHaK9o6m4uTwFeO1Wpqstc4V5z4t/RYNmEJQglKRZR6uvbOfE/4ij4Bapuyf8A5Ufh/Jxyj/uPq6DnXNcXN4OkLj+QH40xOuXvVL9G1+5HPgz08WLThDMOm1C3lfaF/SuSoofivn9jqnI84XSKSN2bBo5RvjkAVvFSCVcdVJqtbpp1+0t4+K6fdfqMU0z3iYrZGuQbQ2LyV2Fn7DFYebcO0ETdUlshB/i2D5Vv8Ju5bceJX1kOarPgWWvItjoiftYcgfwS3P8AOKvcZXsxfqV+HP3iPDmvJ2Gix+I0iOzIMscM1adMkVbEMyyC1WLGmthMYvIk8tZ1ksFiMReXEDnSVPJNQM3rXIXgeNc2cbCcy791QPMitHQRcro48SckowbZ1RBkL17kwD7QBXYvRKsS8ZMbneVtst7ynI+O/rVa7S127vr4jYWuO3VFTi4Zo/bQsv3o+8PNPaHlese/h10fd3RahbCXfj1Kt8UpyBF+W4+YOdZc4yi8SWC3FCkzUoakJymuoahR2qaRNETGpJHT5XQPUaFjsqCTyAJPoKlCEpvEVkjKUYrMngvdG6pzyZyDsl/Fmx8FG7ztWjTwuyW9my+ZSt18I7Q3NhojQMOHzRbvxds28vujwrYo01dK9hfczLb52+8y0qwJMHrhJtY+JH9mOHbUcNqSQqx9IwPM86w+NzahGK78mjoI+8xzDy8q8tz4LMo5GxLUlbkhyEsQvViuOSEtj1PFanzrwiMJZKyeMXDEAlTdbgGx6cqzLW49C3FZW4pi32jc1BTcnljIx5VgzmsbbMTsN6jaHipDD4itXQPFsfULVmt+hr/pFwd4osWv/IY7R/upAA58AQjeVen4hT2tLx1W5kaOzks37ykwsmVeLtibbLPCsLi+6qqiubcVPONjxpLEzKVXDxo973Z5NhUta17Alr9OVWaZVpvnk1jwWcimm10IFw2Kf28SE6RRKLfxSbXyp71VX5YZ9X9sEeR97PLaCnOYxc5/wPl2dQ7Tm6VR+L+4Ziu9iOMwmLjzWUSfhlQLtdA8drehoj2LeJwcfNPPyf3GrL915LXUvRv1lhjJrARMyxw3uySDItKd20L5AZZ3ubi3qOF6GFUe0zzN95n6u+UnyYwb2tcohQAUAFACuM0dFL+9jR/FQT5HeKhOuM1iSTJRnKPuvBVT6owN7JdPdckejXqpPh2nl+XHoWI621d+RCXUkH2Zm81B/WkPhNXc38hy4jPvSIv9xj/bf5P/ADUf9Jh/uZL/AFKX+0li1HX7UzHwVR/Wpx4VUurZF8Rs7kh/D6o4ZfaVn95jb0Wwp8OH6eP5c+u4mWsul3/AuMLg44xaNFQfhUD5VbjGMVhLBWlJy3bJ6kcCgAoAymvGiXfs8XCpZ4gyyIPaeJiCdkcWUrcDjdhVDiGleoqwuq6FrS3dnLfozKx6wRX2Y9uVuUSM9veO5T0Jrx8tHZ1liPq8fyarnF9N/QdTTcn/AEmJ9If/ANKXGiK/7sf/ALf/AJIN+TG4tZYl/erLF1kicL+ZQV+NXa65flafo1/yJl5llDpFJV2onV15qQw+FRunKO0lgIwRDMazLJZLMRCdq7BDEUukYu1ZIBmZZI4/IsNr0UMfKtnhtbldEXqJctTZ0rBojxtCwDLbZscw0bDu+IKm3ka9iYBzvFYJsFN9WkJKm5gc59og+yT99cgeYsa8txLQuuXNHozb0t6sjh9UOwzVhzgWWhlZaQ4HMEq4iuKBFxJlxg50+DaFOsUxmkVta9+lOinInCsf+jeE9lPOfYml2o+qoioW8yp8gK9lw6qVdCTMrWTUrdjX1eKoUAFABQAUAFABQAUAFABQAUAFABQAUAVusuKeLCYiWP20ikZeNiFNj5b/ACrj6HYrLMRq/h41jVRmPHNicyzHeSTmT1rwd8nOblPc3pLlWIl8rIBko9KS+TGyQj2/EjkcVXcsdBqTKp9Fw9oJggWQG+0hKbWW5wtg4z3G9T/yruRwzt57/DPT9DvZrORzEYm4Ata3xqLfMksEoww8ldPLTq4DEhnUjAGfENimH7KG6RfjlOTsOiju35s3KvWcJ03JHtH39PQzNfdl8iNUyGNgBYEX7MnJHQm/ZseBB3fDjWwZwaSw0GLjME4tfMA92RGG5kPMcwajOCmsS6EoycXlGI0joXFYQnaVp4uEkYu4H95GM79VuPCsDVcJfWvdeBq066Mtp7MTg0sjZB1uN4vYjxBzFY09LOL3TRdUoy6MnOOHMeopfYM7gUfSyk7KHbb7qAu3otzVmrR2TfsxZCVkIdWXOiNUpsQdrFgww/2d/wBtJ0cr+7XoDc9OO7pOGKD5rN/Iz9Rrsrlr+J0GGJUUIgCqoAUAWAAyAA4CtgzT3QAUAFABQAUAFABQAUAFABQAUAFABQAUAeZEDAqwuCCCDuIORBoA5dpTRr6PfYNzhybQyZnZHCOU8CNwJ3+Ned4hw9pucFsbGl1MZrln1GIceTvNYM6i44InGIvxpDrOYPhmoVZ3BBLiabGo7gh0ZgJMc+xESsINpZuA5pF95+u5fHKt3QcNc3zTW31Kep1SrXLHqdGwEcUKdhEAiRBVA+yBbdfieJ8a9IlhYRjt53GnUEWIBB3g5iunCMYRLbOwuzvtYW9KAJI0CgACwG4UAKY3REE376GKT340f5iuNJ9Tqk10El1SwIz+p4f/AAYz+lR7OPgS7SXiWeGwccYtGiIOSqqj4Cp4IZJ6ACgAoAKACgAoAKACgAoAKACgAoAKACgAoAKACgCOeFXUo6hlYWZWAKkciDkRQBksbqEl74WVofwEdpEPAE3UdAbVRu4fTZvjD8i3XrLIbdSrl1Txy+ycPJ/HJGfTYb51QlwZd0izHiK74nmPVfSDGxGHQczNI/wEY+dcjwbxkdfEI90S0wOoinPFymXnGg7OI9GsSzDoTar9HDqat8ZfmVrdbZPZbGocrCixxIoy2Y0UBVy6Dco41fKZCkVyIgb2IeZvvNvC/rbgAOdAFjQAUAFABQAUAFABQAUAFABQAUAFABQAUAFABQAUAFABQAUAFABQAUAFABQAUARzOQLqu0eVwPnQAtJPJbMJGObNtHyAsPjQBFCCSeyuSfalYcOSDj4DKgB6CEINlfE3zJPEk8TQBJQAUAFABQAUAFABQAUAFABQAUAFABQAUAFABQAUAFABQAUAFABQAUAFABQAUAI6c/cSeH60AZbQ/wC9Xx/SgDbCgD7QB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2" name="Рисунок 11" descr="519435629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00166" y="1214422"/>
            <a:ext cx="6205339" cy="4695374"/>
          </a:xfrm>
          <a:prstGeom prst="rect">
            <a:avLst/>
          </a:prstGeom>
        </p:spPr>
      </p:pic>
      <p:pic>
        <p:nvPicPr>
          <p:cNvPr id="7" name="вопрос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11086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09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Не правильно</a:t>
            </a:r>
            <a:endParaRPr lang="ru-RU" dirty="0"/>
          </a:p>
        </p:txBody>
      </p:sp>
      <p:pic>
        <p:nvPicPr>
          <p:cNvPr id="5" name="Рисунок 4" descr="Грустный_смайлик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71736" y="1571612"/>
            <a:ext cx="4531926" cy="4531926"/>
          </a:xfrm>
          <a:prstGeom prst="rect">
            <a:avLst/>
          </a:prstGeom>
        </p:spPr>
      </p:pic>
      <p:pic>
        <p:nvPicPr>
          <p:cNvPr id="4" name="проигрыш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8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2643182"/>
            <a:ext cx="7772400" cy="1000132"/>
          </a:xfrm>
        </p:spPr>
        <p:txBody>
          <a:bodyPr/>
          <a:lstStyle/>
          <a:p>
            <a:pPr algn="ctr"/>
            <a:r>
              <a:rPr lang="ru-RU" dirty="0" smtClean="0"/>
              <a:t>Спасибо за игру!</a:t>
            </a:r>
            <a:endParaRPr lang="ru-RU" dirty="0"/>
          </a:p>
        </p:txBody>
      </p:sp>
      <p:pic>
        <p:nvPicPr>
          <p:cNvPr id="3" name="проигрыш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8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Метро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Метро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Метро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405</TotalTime>
  <Words>644</Words>
  <Application>Microsoft Office PowerPoint</Application>
  <PresentationFormat>Экран (4:3)</PresentationFormat>
  <Paragraphs>180</Paragraphs>
  <Slides>35</Slides>
  <Notes>2</Notes>
  <HiddenSlides>0</HiddenSlides>
  <MMClips>31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6" baseType="lpstr">
      <vt:lpstr>Метро</vt:lpstr>
      <vt:lpstr>«Кто ХОЧЕТ СТАТЬ ЭКОЛОГОМ?»   Соболева Марина Васильевна педагог дополнительного образования.                 Новосибирск 2021 </vt:lpstr>
      <vt:lpstr>«Кто хочет стать Экологом?»</vt:lpstr>
      <vt:lpstr>Слайд 3</vt:lpstr>
      <vt:lpstr>Актуальность проекта:  1. Привлечь внимание ребят к экологическим вопросам, связанным с окружающим миром и космическим пространством. 2. Побудить их, через данный проект, к изучению экологии. </vt:lpstr>
      <vt:lpstr>Правила:</vt:lpstr>
      <vt:lpstr>Слайд 6</vt:lpstr>
      <vt:lpstr>1. Скажите формулу Озона.</vt:lpstr>
      <vt:lpstr>2. Пасюк или …</vt:lpstr>
      <vt:lpstr>3. Гидропоника - …</vt:lpstr>
      <vt:lpstr>4. Как называются малые планеты?</vt:lpstr>
      <vt:lpstr>5. Самое большое млекопитающие - …</vt:lpstr>
      <vt:lpstr>6.Какое из далее перечисленных животных входит в Красную книгу?</vt:lpstr>
      <vt:lpstr>7.Какое животное не рыба?</vt:lpstr>
      <vt:lpstr>8.  Порода собаки которая призвана охотиться в норах -     </vt:lpstr>
      <vt:lpstr>9. Рыба с фонариком на голове?</vt:lpstr>
      <vt:lpstr>10. Самая большая ягода - …</vt:lpstr>
      <vt:lpstr>11.  Ноосфера - …(что это?) </vt:lpstr>
      <vt:lpstr>12. Из чего делают бумагу? </vt:lpstr>
      <vt:lpstr>13. Как расшифровывается МКС? </vt:lpstr>
      <vt:lpstr>14. Фитонциды - это …</vt:lpstr>
      <vt:lpstr>15. Какого насекомого в Россию завезли?</vt:lpstr>
      <vt:lpstr>16. Фотосинтез - … </vt:lpstr>
      <vt:lpstr>17. Фреоны – это … </vt:lpstr>
      <vt:lpstr>18. Злаки - … </vt:lpstr>
      <vt:lpstr>19. Это съедобные плоды различных деревьев, обычно очень сочные. </vt:lpstr>
      <vt:lpstr>20. Сколько видов молюсков? </vt:lpstr>
      <vt:lpstr>21. Что такое Маргинелла,  Латиаксис, Эпитониум,  Архитектоника, Митра?</vt:lpstr>
      <vt:lpstr>22. Рыба которая бьет током?</vt:lpstr>
      <vt:lpstr>23. Гроза океанов. Мощный хвост с плавником необычной формы разгоняет её до 40-60 км/ч. </vt:lpstr>
      <vt:lpstr>24.  Крокодилы обитают в Азии, Австралии, Африки и …</vt:lpstr>
      <vt:lpstr>25. Белоголовый орел - …</vt:lpstr>
      <vt:lpstr>Правильно</vt:lpstr>
      <vt:lpstr>Правильно</vt:lpstr>
      <vt:lpstr>Не правильно</vt:lpstr>
      <vt:lpstr>Спасибо за игру!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«Кто хочет стать миллионером?»</dc:title>
  <dc:creator>uchenic2</dc:creator>
  <cp:lastModifiedBy>Марина</cp:lastModifiedBy>
  <cp:revision>47</cp:revision>
  <dcterms:created xsi:type="dcterms:W3CDTF">2016-02-13T06:25:54Z</dcterms:created>
  <dcterms:modified xsi:type="dcterms:W3CDTF">2021-10-19T18:06:19Z</dcterms:modified>
</cp:coreProperties>
</file>