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57" r:id="rId4"/>
    <p:sldId id="260" r:id="rId5"/>
    <p:sldId id="275" r:id="rId6"/>
    <p:sldId id="258" r:id="rId7"/>
    <p:sldId id="267" r:id="rId8"/>
    <p:sldId id="266" r:id="rId9"/>
    <p:sldId id="273" r:id="rId10"/>
    <p:sldId id="265" r:id="rId11"/>
    <p:sldId id="268" r:id="rId12"/>
    <p:sldId id="277" r:id="rId13"/>
    <p:sldId id="261" r:id="rId14"/>
    <p:sldId id="264" r:id="rId15"/>
    <p:sldId id="276" r:id="rId16"/>
    <p:sldId id="272" r:id="rId17"/>
    <p:sldId id="262" r:id="rId18"/>
    <p:sldId id="259" r:id="rId19"/>
    <p:sldId id="269" r:id="rId20"/>
    <p:sldId id="271" r:id="rId21"/>
    <p:sldId id="274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9" autoAdjust="0"/>
    <p:restoredTop sz="94660"/>
  </p:normalViewPr>
  <p:slideViewPr>
    <p:cSldViewPr>
      <p:cViewPr>
        <p:scale>
          <a:sx n="75" d="100"/>
          <a:sy n="75" d="100"/>
        </p:scale>
        <p:origin x="-1218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046C2-7074-408D-99B6-69CF1393BDF3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A7386-51AE-4BC4-A02C-31D3ED5DBF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046C2-7074-408D-99B6-69CF1393BDF3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A7386-51AE-4BC4-A02C-31D3ED5DBF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046C2-7074-408D-99B6-69CF1393BDF3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A7386-51AE-4BC4-A02C-31D3ED5DBF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046C2-7074-408D-99B6-69CF1393BDF3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A7386-51AE-4BC4-A02C-31D3ED5DBF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046C2-7074-408D-99B6-69CF1393BDF3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A7386-51AE-4BC4-A02C-31D3ED5DBF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046C2-7074-408D-99B6-69CF1393BDF3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A7386-51AE-4BC4-A02C-31D3ED5DBF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046C2-7074-408D-99B6-69CF1393BDF3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A7386-51AE-4BC4-A02C-31D3ED5DBF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046C2-7074-408D-99B6-69CF1393BDF3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A7386-51AE-4BC4-A02C-31D3ED5DBF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046C2-7074-408D-99B6-69CF1393BDF3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A7386-51AE-4BC4-A02C-31D3ED5DBF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046C2-7074-408D-99B6-69CF1393BDF3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A7386-51AE-4BC4-A02C-31D3ED5DBF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046C2-7074-408D-99B6-69CF1393BDF3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A7386-51AE-4BC4-A02C-31D3ED5DBF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C046C2-7074-408D-99B6-69CF1393BDF3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A7386-51AE-4BC4-A02C-31D3ED5DBFB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Презентация </a:t>
            </a:r>
            <a:b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«Кубань - мой край родной!»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r>
              <a:rPr lang="ru-RU" sz="1900" dirty="0" smtClean="0">
                <a:solidFill>
                  <a:schemeClr val="tx1"/>
                </a:solidFill>
              </a:rPr>
              <a:t>  Краснодарский край,      город Усть-Лабинск,</a:t>
            </a:r>
          </a:p>
          <a:p>
            <a:pPr algn="l"/>
            <a:r>
              <a:rPr lang="ru-RU" sz="1900" dirty="0" smtClean="0">
                <a:solidFill>
                  <a:schemeClr val="tx1"/>
                </a:solidFill>
              </a:rPr>
              <a:t>  МБДОУ детский сад № 16 комбинированного вида ,  </a:t>
            </a:r>
          </a:p>
          <a:p>
            <a:pPr algn="l"/>
            <a:r>
              <a:rPr lang="ru-RU" sz="1900" dirty="0" smtClean="0">
                <a:solidFill>
                  <a:schemeClr val="tx1"/>
                </a:solidFill>
              </a:rPr>
              <a:t>   Воспитатель: </a:t>
            </a:r>
            <a:r>
              <a:rPr lang="ru-RU" sz="1900" dirty="0" err="1" smtClean="0">
                <a:solidFill>
                  <a:schemeClr val="tx1"/>
                </a:solidFill>
              </a:rPr>
              <a:t>Котляренкоенко</a:t>
            </a:r>
            <a:r>
              <a:rPr lang="ru-RU" sz="1900" dirty="0" smtClean="0">
                <a:solidFill>
                  <a:schemeClr val="tx1"/>
                </a:solidFill>
              </a:rPr>
              <a:t> О.С.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Карта Краснодарского края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7" name="Содержимое 6" descr="карта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1142984"/>
            <a:ext cx="5929354" cy="3286148"/>
          </a:xfrm>
        </p:spPr>
      </p:pic>
      <p:sp>
        <p:nvSpPr>
          <p:cNvPr id="4" name="Прямоугольник 3"/>
          <p:cNvSpPr/>
          <p:nvPr/>
        </p:nvSpPr>
        <p:spPr>
          <a:xfrm>
            <a:off x="928662" y="4500570"/>
            <a:ext cx="621510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На Юго-Западной части России расположился Краснодарский край. Образованный 13 сентября 1937 года - субъект Российский Федерации. Он  граничит со многими областями, краями и республиками: с Ростовской областью, Ставропольским краем, Карачаево-Черкесской Республикой, Адыгеей и Абхазией.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Флаг  Кубани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" name="Содержимое 5" descr="флаг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571472" y="2143116"/>
            <a:ext cx="3786214" cy="2692400"/>
          </a:xfrm>
        </p:spPr>
      </p:pic>
      <p:sp>
        <p:nvSpPr>
          <p:cNvPr id="14" name="Содержимое 13"/>
          <p:cNvSpPr>
            <a:spLocks noGrp="1"/>
          </p:cNvSpPr>
          <p:nvPr>
            <p:ph sz="half" idx="2"/>
          </p:nvPr>
        </p:nvSpPr>
        <p:spPr>
          <a:xfrm>
            <a:off x="4214810" y="1600200"/>
            <a:ext cx="4000528" cy="4400568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       Флаг Краснодарского края представляет собой прямоугольное полотнище из трех разновеликих горизонтальных полос: Верхняя </a:t>
            </a:r>
            <a:r>
              <a:rPr lang="ru-RU" b="1" dirty="0" smtClean="0"/>
              <a:t> </a:t>
            </a:r>
            <a:r>
              <a:rPr lang="ru-RU" dirty="0" smtClean="0"/>
              <a:t>узкая полоса лазоревого цвета символизирует водное богатство края, его моря и реки.  Средняя широкая полоса малинового цвета символизирует  наш народ, казачество. Нижняя узкая полоса зелёного цвета  символизирует степи, луга, поля, леса, сады – природное богатство края. В центре флага расположен герб  Краснодарского края. Флаг Кубани поднимают перед проведением праздников, спортивных соревнований.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Герб  Кубани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9" name="Содержимое 8" descr="герб2.pn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785786" y="1285860"/>
            <a:ext cx="3823411" cy="4525963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686187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 </a:t>
            </a:r>
            <a:r>
              <a:rPr lang="ru-RU" sz="2400" dirty="0" smtClean="0"/>
              <a:t>     Герб – ещё один символ Краснодарского края.                </a:t>
            </a:r>
            <a:r>
              <a:rPr lang="ru-RU" dirty="0" smtClean="0"/>
              <a:t> </a:t>
            </a:r>
            <a:r>
              <a:rPr lang="ru-RU" sz="2400" dirty="0" smtClean="0"/>
              <a:t>На зеленом щите изображена крепость, говорящая о военных заслугах Казачества.                Щит окружают знамена, пожалованные нашим предкам за мужество и верную службу. На полотнище расположенные посредине - буквы РФ, </a:t>
            </a:r>
            <a:r>
              <a:rPr lang="ru-RU" sz="2200" dirty="0" smtClean="0"/>
              <a:t>означающие</a:t>
            </a:r>
            <a:r>
              <a:rPr lang="ru-RU" sz="2400" dirty="0" smtClean="0"/>
              <a:t>, что наш край входит в состав Российской Федерации</a:t>
            </a:r>
            <a:r>
              <a:rPr lang="ru-RU" dirty="0" smtClean="0"/>
              <a:t>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       Гимн Краснодарского края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57290" y="1500174"/>
            <a:ext cx="307183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Ты, Кубань, ты наша Родина,</a:t>
            </a:r>
          </a:p>
          <a:p>
            <a:r>
              <a:rPr lang="ru-RU" dirty="0" smtClean="0"/>
              <a:t>Вековой наш богатырь!</a:t>
            </a:r>
          </a:p>
          <a:p>
            <a:r>
              <a:rPr lang="ru-RU" dirty="0" smtClean="0"/>
              <a:t>Многоводная, раздольная,</a:t>
            </a:r>
          </a:p>
          <a:p>
            <a:r>
              <a:rPr lang="ru-RU" dirty="0" smtClean="0"/>
              <a:t>Разлилась ты вдаль и вширь.</a:t>
            </a:r>
          </a:p>
          <a:p>
            <a:r>
              <a:rPr lang="ru-RU" dirty="0" smtClean="0"/>
              <a:t>Из далёких стран полуденных,</a:t>
            </a:r>
          </a:p>
          <a:p>
            <a:r>
              <a:rPr lang="ru-RU" dirty="0" smtClean="0"/>
              <a:t>Из турецкой стороны</a:t>
            </a:r>
          </a:p>
          <a:p>
            <a:r>
              <a:rPr lang="ru-RU" dirty="0" smtClean="0"/>
              <a:t>Бьём тебе челом, родимая,</a:t>
            </a:r>
          </a:p>
          <a:p>
            <a:r>
              <a:rPr lang="ru-RU" dirty="0" smtClean="0"/>
              <a:t>Твои верные сыны.</a:t>
            </a:r>
          </a:p>
          <a:p>
            <a:r>
              <a:rPr lang="ru-RU" dirty="0" smtClean="0"/>
              <a:t>О тебе здесь </a:t>
            </a:r>
            <a:r>
              <a:rPr lang="ru-RU" dirty="0" err="1" smtClean="0"/>
              <a:t>вспоминаючи</a:t>
            </a:r>
            <a:r>
              <a:rPr lang="ru-RU" dirty="0" smtClean="0"/>
              <a:t>,</a:t>
            </a:r>
          </a:p>
          <a:p>
            <a:r>
              <a:rPr lang="ru-RU" dirty="0" smtClean="0"/>
              <a:t>Песни дружно мы поём.</a:t>
            </a:r>
          </a:p>
          <a:p>
            <a:r>
              <a:rPr lang="ru-RU" dirty="0" smtClean="0"/>
              <a:t>Про твои станицы вольные,</a:t>
            </a:r>
          </a:p>
          <a:p>
            <a:r>
              <a:rPr lang="ru-RU" dirty="0" smtClean="0"/>
              <a:t>Про родной отцовский дом. О тебе здесь </a:t>
            </a:r>
            <a:r>
              <a:rPr lang="ru-RU" dirty="0" err="1" smtClean="0"/>
              <a:t>вспоминаючи</a:t>
            </a:r>
            <a:r>
              <a:rPr lang="ru-RU" dirty="0" smtClean="0"/>
              <a:t>,</a:t>
            </a:r>
          </a:p>
          <a:p>
            <a:r>
              <a:rPr lang="ru-RU" dirty="0" smtClean="0"/>
              <a:t>Как о матери родной,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072066" y="1000108"/>
            <a:ext cx="31432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На врага, на басурманина</a:t>
            </a:r>
          </a:p>
          <a:p>
            <a:r>
              <a:rPr lang="ru-RU" dirty="0" smtClean="0"/>
              <a:t>Мы пойдём на смертный бой.</a:t>
            </a:r>
          </a:p>
          <a:p>
            <a:r>
              <a:rPr lang="ru-RU" dirty="0" smtClean="0"/>
              <a:t>О тебе здесь </a:t>
            </a:r>
            <a:r>
              <a:rPr lang="ru-RU" dirty="0" err="1" smtClean="0"/>
              <a:t>вспоминаючи</a:t>
            </a:r>
            <a:r>
              <a:rPr lang="ru-RU" dirty="0" smtClean="0"/>
              <a:t>,</a:t>
            </a:r>
          </a:p>
          <a:p>
            <a:r>
              <a:rPr lang="ru-RU" dirty="0" smtClean="0"/>
              <a:t>За тебя ль не постоять,</a:t>
            </a:r>
          </a:p>
          <a:p>
            <a:r>
              <a:rPr lang="ru-RU" dirty="0" smtClean="0"/>
              <a:t>За твою ли славу старую</a:t>
            </a:r>
          </a:p>
          <a:p>
            <a:r>
              <a:rPr lang="ru-RU" dirty="0" smtClean="0"/>
              <a:t>Жизнь свою ли не отдать!</a:t>
            </a:r>
          </a:p>
          <a:p>
            <a:r>
              <a:rPr lang="ru-RU" dirty="0" smtClean="0"/>
              <a:t>Мы, как дань свою покорную</a:t>
            </a:r>
          </a:p>
          <a:p>
            <a:r>
              <a:rPr lang="ru-RU" dirty="0" smtClean="0"/>
              <a:t>От прославленных знамён,</a:t>
            </a:r>
          </a:p>
          <a:p>
            <a:r>
              <a:rPr lang="ru-RU" dirty="0" smtClean="0"/>
              <a:t>Шлём тебе, Кубань родимая,</a:t>
            </a:r>
          </a:p>
          <a:p>
            <a:r>
              <a:rPr lang="ru-RU" dirty="0" smtClean="0"/>
              <a:t>До сырой земли поклон.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        Люди Краснодарского края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5362" name="Picture 2" descr="http://www.livekuban.ru/upload/iblock/ca7/ca7bc9d1222824a3ebbfc3f64249b45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928662" y="3714752"/>
            <a:ext cx="3357586" cy="2214578"/>
          </a:xfrm>
          <a:prstGeom prst="rect">
            <a:avLst/>
          </a:prstGeom>
          <a:noFill/>
        </p:spPr>
      </p:pic>
      <p:pic>
        <p:nvPicPr>
          <p:cNvPr id="15366" name="Picture 6" descr="http://www.tamannews.ru/userfiles/image/2010%20%D0%B3%D0%BE%D0%B4/%E2%84%96132/IMG_184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1428736"/>
            <a:ext cx="3357586" cy="207170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572000" y="1357299"/>
            <a:ext cx="378621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Казачество – это этническая, социальная и историческая группа, объединившихся русских, украинцев, калмыков, бурят, башкир, татар, эвенков, осетин и др. На Кубани живут очень смелые, весёлые, гостеприимные и добрые люди. Мужчин на Кубани называют казаками, женщин – казачками, а детей казачатами. Все они знают, чтят и соблюдают обычаи и традиции своей малой Родины.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       Одежда кубанского казака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4294967295"/>
          </p:nvPr>
        </p:nvSpPr>
        <p:spPr>
          <a:xfrm>
            <a:off x="5214938" y="1600200"/>
            <a:ext cx="3929062" cy="4757738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      Костюм казака прошёл сложный путь развития. На нём больше всего сказалось влияние культуры кавказских народов. Состоит костюм из военной формы и повседневной одежды. Казачья форма – это черкеска (кафтан) из черного сукна, тёмные шаровары, бешмет (верхняя одежда), башлык (капюшон), зимняя бурка (шапка), папаха, сапоги или </a:t>
            </a:r>
            <a:r>
              <a:rPr lang="ru-RU" dirty="0" err="1" smtClean="0"/>
              <a:t>наговицы</a:t>
            </a:r>
            <a:r>
              <a:rPr lang="ru-RU" dirty="0" smtClean="0"/>
              <a:t>. Форменная одежда, конь, оружие – это составная часть военной «Справы», т. е снаряжения за свой счёт. </a:t>
            </a:r>
          </a:p>
          <a:p>
            <a:endParaRPr lang="ru-RU" dirty="0"/>
          </a:p>
        </p:txBody>
      </p:sp>
      <p:pic>
        <p:nvPicPr>
          <p:cNvPr id="3076" name="Picture 4" descr="http://s0.bloknot-krasnodar.ru/thumb/600x0xcut/upload/iblock/91d/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57224" y="1500174"/>
            <a:ext cx="3357586" cy="2357454"/>
          </a:xfrm>
          <a:prstGeom prst="rect">
            <a:avLst/>
          </a:prstGeom>
          <a:noFill/>
        </p:spPr>
      </p:pic>
      <p:pic>
        <p:nvPicPr>
          <p:cNvPr id="15362" name="Picture 2" descr="http://pohodd.ru/gal/d/7075-1/PICT775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857224" y="3929066"/>
            <a:ext cx="3357587" cy="22145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      Одежда кубанских казачек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4810" y="1428736"/>
            <a:ext cx="450059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Одежда казачек, даже праздничная, обходилась семье дёшево. Каждая казачка умела сама шить, вышивать, прясть, кроить, ткать и  плести кружева. Казачки носили длинную рубаху с длинными рукавами и круглым слегка </a:t>
            </a:r>
            <a:r>
              <a:rPr lang="ru-RU" dirty="0" err="1" smtClean="0"/>
              <a:t>присборенным</a:t>
            </a:r>
            <a:r>
              <a:rPr lang="ru-RU" dirty="0" smtClean="0"/>
              <a:t> воротом, кофточки («кирасы») и юбки из ситца с оборками и кружевами или бахромой на них. Важной деталью был фартук, он мог быть любой модели черного или белого цвета и обязательно с оборками и кружевами. Дополняли всю эту красоту черные или красные лакированные сапожки на каблучке и с блестящими застежками. Ещё казачки носили  кружевные платки.</a:t>
            </a:r>
            <a:endParaRPr lang="ru-RU" dirty="0"/>
          </a:p>
        </p:txBody>
      </p:sp>
      <p:pic>
        <p:nvPicPr>
          <p:cNvPr id="4098" name="Picture 2" descr="https://im3-tub-ru.yandex.net/i?id=3a6c58c12cb0c4985be88222ccd0363a&amp;n=33&amp;h=215&amp;w=3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428736"/>
            <a:ext cx="3214710" cy="2143140"/>
          </a:xfrm>
          <a:prstGeom prst="rect">
            <a:avLst/>
          </a:prstGeom>
          <a:noFill/>
        </p:spPr>
      </p:pic>
      <p:pic>
        <p:nvPicPr>
          <p:cNvPr id="14338" name="Picture 2" descr="http://touroid.ru/uploads/images/00/20/86/2012/07/06/cbdb3c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85786" y="3714752"/>
            <a:ext cx="3214710" cy="22145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        Дети кубанских казаков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4340" name="Picture 4" descr="https://im3-tub-ru.yandex.net/i?id=0f33ea3af9daa4efbf8b3174f573e1d7&amp;n=33&amp;h=215&amp;w=3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428736"/>
            <a:ext cx="3219451" cy="2143140"/>
          </a:xfrm>
          <a:prstGeom prst="rect">
            <a:avLst/>
          </a:prstGeom>
          <a:noFill/>
        </p:spPr>
      </p:pic>
      <p:pic>
        <p:nvPicPr>
          <p:cNvPr id="14342" name="Picture 6" descr="http://sweet211.ru/images/news/4bd1dfcff3d769030b65dc6409e89ea4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3714752"/>
            <a:ext cx="3214710" cy="230981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4572000" y="1285860"/>
            <a:ext cx="392909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 казачьих семьях было много детей. Родители учили казачат добру, трудолюбию, послушанию. Девочек учили ведению домашнего хозяйства: шить, убирать дом, готовить еду.              С особой радостью встречали в казачьей семье рождение мальчика. Мальчика воспитывали гораздо строже, чем девочку. Казак рождался воином, и с рождение мальчика было настоящей гордостью и радостью для казака, однако это означало, что буквально с раннего возраста малыш воспитывался не как обычный ребенок, а как воин.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     Жилища казаков Кубани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Содержимое 4" descr="курень.jpg"/>
          <p:cNvPicPr>
            <a:picLocks noGrp="1" noChangeAspect="1"/>
          </p:cNvPicPr>
          <p:nvPr>
            <p:ph sz="half" idx="4294967295"/>
          </p:nvPr>
        </p:nvPicPr>
        <p:blipFill>
          <a:blip r:embed="rId2" cstate="email"/>
          <a:stretch>
            <a:fillRect/>
          </a:stretch>
        </p:blipFill>
        <p:spPr>
          <a:xfrm>
            <a:off x="0" y="1285875"/>
            <a:ext cx="3500438" cy="2357438"/>
          </a:xfrm>
        </p:spPr>
      </p:pic>
      <p:sp>
        <p:nvSpPr>
          <p:cNvPr id="9" name="Содержимое 8"/>
          <p:cNvSpPr>
            <a:spLocks noGrp="1"/>
          </p:cNvSpPr>
          <p:nvPr>
            <p:ph sz="half" idx="4294967295"/>
          </p:nvPr>
        </p:nvSpPr>
        <p:spPr>
          <a:xfrm>
            <a:off x="5143500" y="1285875"/>
            <a:ext cx="4000500" cy="4000500"/>
          </a:xfrm>
        </p:spPr>
        <p:txBody>
          <a:bodyPr>
            <a:normAutofit fontScale="55000" lnSpcReduction="20000"/>
          </a:bodyPr>
          <a:lstStyle/>
          <a:p>
            <a:pPr algn="just">
              <a:buNone/>
            </a:pPr>
            <a:r>
              <a:rPr lang="ru-RU" dirty="0" smtClean="0"/>
              <a:t>       Жили казаки в хатах.  Домостроение – это большое событие в жизни каждой казачьей семьи. На место строительства бросали клочки шерсти домашних животных и перья – чтобы всё водилось. Хаты строили из самана – смесь глины, камыша и лошадиного навоза. Крыши крыли камышом или соломой. Такая крыша называлась – «стрехой». Украшением хаты были наличники на окнах и ставни – для защиты от солнца. Летом в саманной хате прохладно, а зимой . В каждом подворье находилась летняя печка, колодец ,  сарай, и курятник.</a:t>
            </a:r>
            <a:endParaRPr lang="ru-RU" dirty="0"/>
          </a:p>
        </p:txBody>
      </p:sp>
      <p:pic>
        <p:nvPicPr>
          <p:cNvPr id="3" name="Picture 2" descr="https://im3-tub-ru.yandex.net/i?id=6634eb32464e5d527ce1abf122ad2a30&amp;n=33&amp;h=215&amp;w=28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3786190"/>
            <a:ext cx="3500462" cy="22145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Быт  казаков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5" name="Содержимое 14" descr="быт4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857224" y="1357298"/>
            <a:ext cx="3567138" cy="2286015"/>
          </a:xfrm>
        </p:spPr>
      </p:pic>
      <p:pic>
        <p:nvPicPr>
          <p:cNvPr id="11" name="Содержимое 10" descr="люлька.jpg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tretch>
            <a:fillRect/>
          </a:stretch>
        </p:blipFill>
        <p:spPr>
          <a:xfrm>
            <a:off x="857224" y="3786190"/>
            <a:ext cx="3571900" cy="2214578"/>
          </a:xfrm>
        </p:spPr>
      </p:pic>
      <p:sp>
        <p:nvSpPr>
          <p:cNvPr id="16" name="Прямоугольник 15"/>
          <p:cNvSpPr/>
          <p:nvPr/>
        </p:nvSpPr>
        <p:spPr>
          <a:xfrm>
            <a:off x="4714876" y="1214422"/>
            <a:ext cx="3857652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1600" dirty="0" smtClean="0"/>
              <a:t>В хате казака был коридор, большая комната и сени.  На пол для тепла бросали солому, поверх соломы стелили домотканые половики.  Значительную часть комнаты занимала печь - сердце дома. Около печи – угольник. В каждой хате был  «Красный угол» (от слова «красивый»). Его называли «Святой» - помещались иконы, украшенные рушниками. На стенах висели фотографии - традиционные реликвии казачьих семей с сюжетами: проводы и служба в армии, свадьбы, праздники.  В доме был сундук, рядом кровать отца и матери, около люлька. Был большой стол с лавками. Дети и старики спали на лавках и на печи</a:t>
            </a:r>
            <a:r>
              <a:rPr lang="ru-RU" dirty="0" smtClean="0"/>
              <a:t>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     Красный угол - Божница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" name="Содержимое 5" descr="божница.png"/>
          <p:cNvPicPr>
            <a:picLocks noGrp="1" noChangeAspect="1"/>
          </p:cNvPicPr>
          <p:nvPr>
            <p:ph sz="half" idx="4294967295"/>
          </p:nvPr>
        </p:nvPicPr>
        <p:blipFill>
          <a:blip r:embed="rId2" cstate="email"/>
          <a:stretch>
            <a:fillRect/>
          </a:stretch>
        </p:blipFill>
        <p:spPr>
          <a:xfrm>
            <a:off x="0" y="1500188"/>
            <a:ext cx="3430588" cy="2095500"/>
          </a:xfrm>
        </p:spPr>
      </p:pic>
      <p:pic>
        <p:nvPicPr>
          <p:cNvPr id="7" name="Содержимое 6" descr="быт.jpg"/>
          <p:cNvPicPr>
            <a:picLocks noGrp="1" noChangeAspect="1"/>
          </p:cNvPicPr>
          <p:nvPr>
            <p:ph sz="quarter" idx="4294967295"/>
          </p:nvPr>
        </p:nvPicPr>
        <p:blipFill>
          <a:blip r:embed="rId3" cstate="email"/>
          <a:stretch>
            <a:fillRect/>
          </a:stretch>
        </p:blipFill>
        <p:spPr>
          <a:xfrm>
            <a:off x="0" y="3786188"/>
            <a:ext cx="3429000" cy="2173287"/>
          </a:xfrm>
        </p:spPr>
      </p:pic>
      <p:sp>
        <p:nvSpPr>
          <p:cNvPr id="9" name="Текст 8"/>
          <p:cNvSpPr>
            <a:spLocks noGrp="1"/>
          </p:cNvSpPr>
          <p:nvPr>
            <p:ph type="body" idx="4294967295"/>
          </p:nvPr>
        </p:nvSpPr>
        <p:spPr>
          <a:xfrm>
            <a:off x="5214938" y="1500188"/>
            <a:ext cx="3929062" cy="4286250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dirty="0" smtClean="0"/>
              <a:t>       Вся жизнь казаков проходила в православной вере: «Господи, благослови!» - говорили они, начиная какое - либо дело. Поэтому, центральным местом в доме был «Красный угол» - «Божница». Она оформлялась в виде большого киота, состоящего из одной или нескольких икон, украшенных рушниками, бумажными цветами и стола – угольника. В «Божнице» сохраняли предметы, имеющие священное или обрядовое значение: венчальные свечи, «пасхи» - (куличи) пасхальные яйца, просвирки,  записи молитв, поминальные книжки.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Домашнее хозяйство казаков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Содержимое 4" descr="скот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785786" y="1500174"/>
            <a:ext cx="3500462" cy="2143140"/>
          </a:xfrm>
        </p:spPr>
      </p:pic>
      <p:pic>
        <p:nvPicPr>
          <p:cNvPr id="6" name="Содержимое 5" descr="лошадь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85786" y="4000504"/>
            <a:ext cx="3500462" cy="2047875"/>
          </a:xfrm>
        </p:spPr>
      </p:pic>
      <p:sp>
        <p:nvSpPr>
          <p:cNvPr id="7" name="Прямоугольник 6"/>
          <p:cNvSpPr/>
          <p:nvPr/>
        </p:nvSpPr>
        <p:spPr>
          <a:xfrm rot="10800000" flipV="1">
            <a:off x="4500562" y="3821768"/>
            <a:ext cx="392909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 В хозяйстве у казаков были свиньи, коровы, быки, козы, овцы, куры, гуси, утки, индюки и даже конь. </a:t>
            </a:r>
            <a:endParaRPr lang="ru-RU" dirty="0"/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714876" y="1500174"/>
            <a:ext cx="3643338" cy="213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      Праздники  на  Кубани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Содержимое 4" descr="11.jpg"/>
          <p:cNvPicPr>
            <a:picLocks noGrp="1" noChangeAspect="1"/>
          </p:cNvPicPr>
          <p:nvPr>
            <p:ph sz="half" idx="4294967295"/>
          </p:nvPr>
        </p:nvPicPr>
        <p:blipFill>
          <a:blip r:embed="rId2" cstate="email"/>
          <a:stretch>
            <a:fillRect/>
          </a:stretch>
        </p:blipFill>
        <p:spPr>
          <a:xfrm>
            <a:off x="0" y="1357313"/>
            <a:ext cx="3571875" cy="2166937"/>
          </a:xfrm>
        </p:spPr>
      </p:pic>
      <p:sp>
        <p:nvSpPr>
          <p:cNvPr id="7" name="Прямоугольник 6"/>
          <p:cNvSpPr/>
          <p:nvPr/>
        </p:nvSpPr>
        <p:spPr>
          <a:xfrm>
            <a:off x="4572000" y="1428737"/>
            <a:ext cx="392909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Казаки умели не только работать, но и хорошо отдыхать. В воскресенье и в праздничные дни работать считается грехом. С утра всей семьей отправлялись в церковь - место для духовного общения. После церковной службы часто устраивались ярмарки, и другие  развлечения. Казаки были большими любителями хорового пения, скачек и военно-спортивных состязаний. Главным развлечением казаков была стрельба из лука или ружья. Широко и весело отмечали православные праздники: Новый год, Рождество Христово, Масленицу, Пасху, Троицу и др. </a:t>
            </a:r>
          </a:p>
        </p:txBody>
      </p:sp>
      <p:pic>
        <p:nvPicPr>
          <p:cNvPr id="10242" name="Picture 2" descr="http://www.babyactive.com.ua/static/content/download/2449247157da3c6b0b44d1d614caf1f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14348" y="3714752"/>
            <a:ext cx="3571900" cy="21431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85750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      Свадьбы  на  Кубани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2774" name="Picture 6" descr="http://img1.nevesta.info/thumb/content/photo/13700/13611/201504/5001493/5001493_3myqf06y8g00kw0w.jpg?thumb_params=h4u6GBABCUK1AUakswGOhVNi7Xg=/fit-in/890x1780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42910" y="1285860"/>
            <a:ext cx="3571900" cy="2214554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429124" y="1214422"/>
            <a:ext cx="407196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Свадьба – сложный и длительный обряд, со своими строгими правилами. Она включала в себя несколько этапов - сватовство, посиделки, вечеринку, венчание и свадебное торжество.</a:t>
            </a:r>
            <a:r>
              <a:rPr lang="ru-RU" b="1" dirty="0" smtClean="0"/>
              <a:t> </a:t>
            </a:r>
            <a:r>
              <a:rPr lang="ru-RU" dirty="0" smtClean="0"/>
              <a:t>Кубанская свадьба проходила в течение двух дней. Свадебной церемонии предшествовало венчание, а уже затем молодые и гости отправлялись за стол. Первый день свадьбы - торжественный и серьезный, на котором звучали благословения и напутствия молодым. А вот на второй день - начинался бесшабашный разгул и веселье. Шутки, смех, игры и забавы длились весь день. Как правило, вся казачья станица участвовала в этом веселом торжестве.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50" name="Picture 2" descr="http://www.livekuban.ru/upload/iblock/4f4/4f499b3da15176108373456e4706c97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42910" y="3714752"/>
            <a:ext cx="3559169" cy="221457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286000" y="88984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dirty="0" smtClean="0"/>
              <a:t>  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       Ремёсла  на  Кубани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9" name="Содержимое 8" descr="рушник.jpg"/>
          <p:cNvPicPr>
            <a:picLocks noGrp="1" noChangeAspect="1"/>
          </p:cNvPicPr>
          <p:nvPr>
            <p:ph sz="half" idx="4294967295"/>
          </p:nvPr>
        </p:nvPicPr>
        <p:blipFill>
          <a:blip r:embed="rId2" cstate="email"/>
          <a:stretch>
            <a:fillRect/>
          </a:stretch>
        </p:blipFill>
        <p:spPr>
          <a:xfrm>
            <a:off x="0" y="1500188"/>
            <a:ext cx="3143250" cy="1985962"/>
          </a:xfrm>
        </p:spPr>
      </p:pic>
      <p:pic>
        <p:nvPicPr>
          <p:cNvPr id="10" name="Содержимое 9" descr="горшки.png"/>
          <p:cNvPicPr>
            <a:picLocks noGrp="1" noChangeAspect="1"/>
          </p:cNvPicPr>
          <p:nvPr>
            <p:ph sz="half" idx="4294967295"/>
          </p:nvPr>
        </p:nvPicPr>
        <p:blipFill>
          <a:blip r:embed="rId3" cstate="email"/>
          <a:stretch>
            <a:fillRect/>
          </a:stretch>
        </p:blipFill>
        <p:spPr>
          <a:xfrm>
            <a:off x="0" y="3714750"/>
            <a:ext cx="3143250" cy="2090738"/>
          </a:xfrm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357686" y="1428736"/>
            <a:ext cx="414340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Кубанская земля славилась своим мастерами. Из простых материалов – дерева, глины, металла, камня, создавались истинные произведения искусства.  Наиболее распространённое было кузнечное дело. Кузнецы  изготавливали все необходимое для быта – замки, ухваты, ножи, топоры, гвозди, подковы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. </a:t>
            </a:r>
            <a:r>
              <a:rPr lang="ru-RU" dirty="0" smtClean="0"/>
              <a:t>Многие занимались </a:t>
            </a:r>
            <a:r>
              <a:rPr lang="ru-RU" b="1" dirty="0" smtClean="0"/>
              <a:t> </a:t>
            </a:r>
            <a:r>
              <a:rPr lang="ru-RU" dirty="0" err="1" smtClean="0"/>
              <a:t>лозоплетением</a:t>
            </a:r>
            <a:r>
              <a:rPr lang="ru-RU" dirty="0" smtClean="0"/>
              <a:t>. Из гибкой лозы плели колыбельки, погремушки, корзины, короба и др. В каждой семье женщина должна была владеть различными видами рукоделия. Неумение ткать и вышивать считалось большим недостатком у женщин.</a:t>
            </a:r>
          </a:p>
          <a:p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357686" y="4214818"/>
            <a:ext cx="44291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 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       Поля Краснодарского края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Содержимое 4" descr="подсолнухи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0" y="1357313"/>
            <a:ext cx="3500438" cy="2333625"/>
          </a:xfrm>
        </p:spPr>
      </p:pic>
      <p:pic>
        <p:nvPicPr>
          <p:cNvPr id="8" name="Содержимое 7" descr="33.jpg"/>
          <p:cNvPicPr>
            <a:picLocks noGrp="1" noChangeAspect="1"/>
          </p:cNvPicPr>
          <p:nvPr>
            <p:ph sz="half" idx="4294967295"/>
          </p:nvPr>
        </p:nvPicPr>
        <p:blipFill>
          <a:blip r:embed="rId3" cstate="email"/>
          <a:stretch>
            <a:fillRect/>
          </a:stretch>
        </p:blipFill>
        <p:spPr>
          <a:xfrm>
            <a:off x="0" y="3786188"/>
            <a:ext cx="3500438" cy="2366962"/>
          </a:xfrm>
        </p:spPr>
      </p:pic>
      <p:sp>
        <p:nvSpPr>
          <p:cNvPr id="6" name="Прямоугольник 5"/>
          <p:cNvSpPr/>
          <p:nvPr/>
        </p:nvSpPr>
        <p:spPr>
          <a:xfrm>
            <a:off x="4572000" y="1428736"/>
            <a:ext cx="378621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Наш Краснодарский край называют житницей России. Здесь на плодородном чернозёме выращиваются прекрасные поля подсолнуха, сахарной свёклы,  сои, гречки, кукурузы, гороха, и рассыпчатого риса. Но самые большие площади на кубанских полях занимает пшеница.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       Моря и реки Кубани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078" name="Picture 6" descr="http://www.livekuban.ru/upload/iblock/c96/c966d64f47057010929f8718cbbe491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57224" y="1285860"/>
            <a:ext cx="3571900" cy="2290751"/>
          </a:xfrm>
          <a:prstGeom prst="rect">
            <a:avLst/>
          </a:prstGeom>
          <a:noFill/>
        </p:spPr>
      </p:pic>
      <p:pic>
        <p:nvPicPr>
          <p:cNvPr id="3084" name="Picture 12" descr="http://pandia.ru/text/79/259/images/image001_22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857224" y="3857628"/>
            <a:ext cx="3571901" cy="2224081"/>
          </a:xfrm>
          <a:prstGeom prst="rect">
            <a:avLst/>
          </a:prstGeom>
          <a:noFill/>
        </p:spPr>
      </p:pic>
      <p:sp>
        <p:nvSpPr>
          <p:cNvPr id="22" name="Прямоугольник 21"/>
          <p:cNvSpPr/>
          <p:nvPr/>
        </p:nvSpPr>
        <p:spPr>
          <a:xfrm>
            <a:off x="4714876" y="1214422"/>
            <a:ext cx="385765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 Краснодарском крае есть Чёрное и Азовское моря, а так же большое количество рек и озёр. Самая большая река в Краснодарском крае – это Кубань. Длинна ее 870 км. Она считается главной поилицей и кормилицей Краснодарского края, так как вода из реки поступает и в водопроводные сети городов, поселков, станиц, и используется для нужд народного хозяйства, и рыбакам с удочками на берегах часто улыбается удача.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        Сады и виноградники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К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убани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Содержимое 4" descr="сады.jpg"/>
          <p:cNvPicPr>
            <a:picLocks noGrp="1" noChangeAspect="1"/>
          </p:cNvPicPr>
          <p:nvPr>
            <p:ph sz="half" idx="4294967295"/>
          </p:nvPr>
        </p:nvPicPr>
        <p:blipFill>
          <a:blip r:embed="rId2" cstate="email"/>
          <a:stretch>
            <a:fillRect/>
          </a:stretch>
        </p:blipFill>
        <p:spPr>
          <a:xfrm>
            <a:off x="0" y="1357313"/>
            <a:ext cx="3714750" cy="2274887"/>
          </a:xfrm>
        </p:spPr>
      </p:pic>
      <p:pic>
        <p:nvPicPr>
          <p:cNvPr id="6" name="Содержимое 5" descr="вино.jpg"/>
          <p:cNvPicPr>
            <a:picLocks noGrp="1" noChangeAspect="1"/>
          </p:cNvPicPr>
          <p:nvPr>
            <p:ph sz="half" idx="4294967295"/>
          </p:nvPr>
        </p:nvPicPr>
        <p:blipFill>
          <a:blip r:embed="rId3" cstate="email"/>
          <a:stretch>
            <a:fillRect/>
          </a:stretch>
        </p:blipFill>
        <p:spPr>
          <a:xfrm>
            <a:off x="0" y="3714750"/>
            <a:ext cx="3714750" cy="2286000"/>
          </a:xfrm>
        </p:spPr>
      </p:pic>
      <p:sp>
        <p:nvSpPr>
          <p:cNvPr id="7" name="Прямоугольник 6"/>
          <p:cNvSpPr/>
          <p:nvPr/>
        </p:nvSpPr>
        <p:spPr>
          <a:xfrm>
            <a:off x="4857752" y="1571612"/>
            <a:ext cx="37147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На Кубани выращивают удивительные сады, в которых растут и спеют яблоки, груши, персики, вишни, и сливы. </a:t>
            </a:r>
          </a:p>
          <a:p>
            <a:endParaRPr lang="ru-RU" dirty="0" smtClean="0"/>
          </a:p>
          <a:p>
            <a:r>
              <a:rPr lang="ru-RU" dirty="0" smtClean="0"/>
              <a:t>Так же  в нашем крае выращивают большое количество разных сортов винограда. Прежде всего он идет на производство вин и коньяков. Но и на стол кубанцев попадают спелые гроздья, которые становятся его украшением.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     Леса и горы Кубани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146" name="Picture 2" descr="http://mtdata.ru/u3/photoE209/20091314888-0/original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57224" y="1500174"/>
            <a:ext cx="3571900" cy="2214578"/>
          </a:xfrm>
          <a:prstGeom prst="rect">
            <a:avLst/>
          </a:prstGeom>
          <a:noFill/>
        </p:spPr>
      </p:pic>
      <p:pic>
        <p:nvPicPr>
          <p:cNvPr id="6148" name="Picture 4" descr="http://www.fantasyway.ru/Images/Products/tourtype_19_Krasnodaraki_krai_3615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857224" y="3929066"/>
            <a:ext cx="3571900" cy="207170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643438" y="1500174"/>
            <a:ext cx="392909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Горы Краснодарского края – величественные, красивые и занимают почти треть всей территории нашего края. Великие Кавказские горы у Черноморского побережья дали приют самым известным курортам юга России. </a:t>
            </a:r>
          </a:p>
          <a:p>
            <a:endParaRPr lang="ru-RU" dirty="0" smtClean="0"/>
          </a:p>
          <a:p>
            <a:r>
              <a:rPr lang="ru-RU" dirty="0" smtClean="0"/>
              <a:t>Леса этих мест переполнены мхами, лианами и теплолюбивыми растениями. Они отличаются своей </a:t>
            </a:r>
            <a:r>
              <a:rPr lang="ru-RU" dirty="0" err="1" smtClean="0"/>
              <a:t>многоярусностью</a:t>
            </a:r>
            <a:r>
              <a:rPr lang="ru-RU" dirty="0" smtClean="0"/>
              <a:t>. В таких лесах можно встретить дубы, буки, каштаны, липы, клены и берёзы.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       Дикие животные на Кубани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357686" y="1500174"/>
            <a:ext cx="421484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 smtClean="0"/>
              <a:t>Лесная зона Краснодарского края прекрасно подходит для обитания и жизни лисиц, фазанов, перепелов, ежей, кротов, тушканчиков и зайцев. В горах водятся наиболее ценные и редкие виды животных. Здесь можно встретить кабанов, кавказских оленей, шакалов, косуль, горных козлов и зубров. Хищными представителями также являются бурые медведи, волки, лисицы, рыси, барсуки и другие.  </a:t>
            </a:r>
          </a:p>
          <a:p>
            <a:pPr fontAlgn="base"/>
            <a:r>
              <a:rPr lang="ru-RU" dirty="0" smtClean="0"/>
              <a:t>Возле рек обитают выдры и норки, также недалеко от них водятся енотовидные собаки.  Многие животные, живущие на Кубани, занесены в Красную.</a:t>
            </a:r>
          </a:p>
          <a:p>
            <a:pPr fontAlgn="base"/>
            <a:endParaRPr lang="ru-RU" dirty="0" smtClean="0"/>
          </a:p>
          <a:p>
            <a:pPr fontAlgn="base"/>
            <a:endParaRPr lang="ru-RU" dirty="0"/>
          </a:p>
        </p:txBody>
      </p:sp>
      <p:pic>
        <p:nvPicPr>
          <p:cNvPr id="2050" name="Picture 2" descr="http://anapacity.com/content/images/zhivotnye-kubani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14348" y="1428736"/>
            <a:ext cx="3416293" cy="2143140"/>
          </a:xfrm>
          <a:prstGeom prst="rect">
            <a:avLst/>
          </a:prstGeom>
          <a:noFill/>
        </p:spPr>
      </p:pic>
      <p:pic>
        <p:nvPicPr>
          <p:cNvPr id="2052" name="Picture 4" descr="https://ds03.infourok.ru/uploads/ex/02bd/00013b3c-5c349d28/hello_html_m4718c56e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14348" y="3714752"/>
            <a:ext cx="3429024" cy="23526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5EA226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789</TotalTime>
  <Words>1223</Words>
  <Application>Microsoft Office PowerPoint</Application>
  <PresentationFormat>Экран (4:3)</PresentationFormat>
  <Paragraphs>76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Презентация  «Кубань - мой край родной!»</vt:lpstr>
      <vt:lpstr>Карта Краснодарского края</vt:lpstr>
      <vt:lpstr>Флаг  Кубани</vt:lpstr>
      <vt:lpstr>Герб  Кубани</vt:lpstr>
      <vt:lpstr>        Гимн Краснодарского края</vt:lpstr>
      <vt:lpstr>         Люди Краснодарского края</vt:lpstr>
      <vt:lpstr>        Одежда кубанского казака</vt:lpstr>
      <vt:lpstr>       Одежда кубанских казачек</vt:lpstr>
      <vt:lpstr>         Дети кубанских казаков</vt:lpstr>
      <vt:lpstr>      Жилища казаков Кубани</vt:lpstr>
      <vt:lpstr>Быт  казаков</vt:lpstr>
      <vt:lpstr>      Красный угол - Божница</vt:lpstr>
      <vt:lpstr>Домашнее хозяйство казаков</vt:lpstr>
      <vt:lpstr>       Праздники  на  Кубани</vt:lpstr>
      <vt:lpstr>       Свадьбы  на  Кубани</vt:lpstr>
      <vt:lpstr>        Ремёсла  на  Кубани</vt:lpstr>
      <vt:lpstr>        Поля Краснодарского края</vt:lpstr>
      <vt:lpstr>        Моря и реки Кубани  </vt:lpstr>
      <vt:lpstr>         Сады и виноградники Кубани</vt:lpstr>
      <vt:lpstr>      Леса и горы Кубани</vt:lpstr>
      <vt:lpstr>        Дикие животные на Кубани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 «Кубань мой край родной!»</dc:title>
  <dc:creator>Сергей</dc:creator>
  <cp:lastModifiedBy>J</cp:lastModifiedBy>
  <cp:revision>116</cp:revision>
  <dcterms:created xsi:type="dcterms:W3CDTF">2017-02-05T16:08:13Z</dcterms:created>
  <dcterms:modified xsi:type="dcterms:W3CDTF">2021-03-25T21:18:09Z</dcterms:modified>
</cp:coreProperties>
</file>