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9"/>
  </p:notesMasterIdLst>
  <p:sldIdLst>
    <p:sldId id="256" r:id="rId2"/>
    <p:sldId id="310" r:id="rId3"/>
    <p:sldId id="272" r:id="rId4"/>
    <p:sldId id="311" r:id="rId5"/>
    <p:sldId id="273" r:id="rId6"/>
    <p:sldId id="274" r:id="rId7"/>
    <p:sldId id="280" r:id="rId8"/>
    <p:sldId id="290" r:id="rId9"/>
    <p:sldId id="297" r:id="rId10"/>
    <p:sldId id="298" r:id="rId11"/>
    <p:sldId id="289" r:id="rId12"/>
    <p:sldId id="303" r:id="rId13"/>
    <p:sldId id="283" r:id="rId14"/>
    <p:sldId id="305" r:id="rId15"/>
    <p:sldId id="306" r:id="rId16"/>
    <p:sldId id="282" r:id="rId17"/>
    <p:sldId id="30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56651"/>
    <a:srgbClr val="AEC620"/>
    <a:srgbClr val="FE944C"/>
    <a:srgbClr val="FEAD7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670" autoAdjust="0"/>
  </p:normalViewPr>
  <p:slideViewPr>
    <p:cSldViewPr>
      <p:cViewPr>
        <p:scale>
          <a:sx n="69" d="100"/>
          <a:sy n="69" d="100"/>
        </p:scale>
        <p:origin x="-141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F3467-7B47-4A86-A02F-B18EDABBD412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EC7AF-30B8-4DAE-95C5-C0A3065740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145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956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endParaRPr lang="ru-RU" sz="1050" b="1" dirty="0">
              <a:solidFill>
                <a:srgbClr val="333333"/>
              </a:solidFill>
              <a:effectLst/>
              <a:latin typeface="Arimo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0177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2552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Наша цель в духовно-нравственном воспитании - </a:t>
            </a:r>
            <a:r>
              <a:rPr lang="ru-RU" sz="12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заключается в формировании у детей понятия о нематериальных ценностях в жизни.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Учим детей уважать старшее поколение, желать совершать добрые поступки, бережно относиться к природе. Воспитать нравственность возможно только через личный пример взрослого,</a:t>
            </a:r>
            <a:r>
              <a:rPr lang="ru-RU" sz="1200" baseline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через</a:t>
            </a:r>
            <a:r>
              <a:rPr lang="ru-RU" sz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взаимодействие с ребёнком.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Детском саду реализуются следующие воспитательные задачи нравственной направленности, которые представлены на слайде.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реализации всех задач проводятся различные мероприятия.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761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6393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4522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22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050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endParaRPr lang="ru-RU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90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7880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1941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608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Сотрудничаем с библиотекой и музыкальной школой. </a:t>
            </a:r>
          </a:p>
          <a:p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 марта отмечается «День православной книги».</a:t>
            </a:r>
            <a:r>
              <a:rPr lang="ru-RU" sz="1200" baseline="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Сотрудники библиотеки пригласили нас на мероприятие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Познакомили с православной литературой, показали Библию.</a:t>
            </a:r>
          </a:p>
          <a:p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Детская музыкальная школа выполняет функцию, которая способствует формированию</a:t>
            </a:r>
            <a:r>
              <a:rPr lang="ru-RU" sz="1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духовных качеств </a:t>
            </a:r>
            <a:r>
              <a:rPr lang="ru-RU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личности. Во время прослушивания учим детей  почувствовать чудо музыки, её </a:t>
            </a:r>
            <a:r>
              <a:rPr lang="ru-RU" sz="1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волшебное влияние на душу человека.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5306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EC7AF-30B8-4DAE-95C5-C0A30657406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0690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25.10.2020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798240"/>
            <a:ext cx="8225680" cy="270276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«</a:t>
            </a:r>
            <a:r>
              <a:rPr lang="ru-RU" dirty="0" smtClean="0">
                <a:effectLst/>
              </a:rPr>
              <a:t>Воспитание </a:t>
            </a:r>
            <a:r>
              <a:rPr lang="ru-RU" dirty="0" smtClean="0">
                <a:effectLst/>
              </a:rPr>
              <a:t>патриотических </a:t>
            </a:r>
            <a:r>
              <a:rPr lang="ru-RU" dirty="0">
                <a:effectLst/>
              </a:rPr>
              <a:t>качеств личности детей старшего дошкольного возраста в процессе взаимодействия ДОУ, семьи и общественных </a:t>
            </a:r>
            <a:r>
              <a:rPr lang="ru-RU" dirty="0" smtClean="0">
                <a:effectLst/>
              </a:rPr>
              <a:t>организаций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5373216"/>
            <a:ext cx="4845860" cy="9395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</a:t>
            </a:r>
            <a:r>
              <a:rPr lang="ru-RU" dirty="0" smtClean="0"/>
              <a:t>оспитатель МКДОУ «Д/с № 5»</a:t>
            </a:r>
          </a:p>
          <a:p>
            <a:pPr algn="ctr"/>
            <a:r>
              <a:rPr lang="ru-RU" dirty="0" smtClean="0"/>
              <a:t>Евтушенко </a:t>
            </a:r>
            <a:r>
              <a:rPr lang="ru-RU" smtClean="0"/>
              <a:t>Анастасия Владимировна.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954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77686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Дошкольный возраст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важнейший этап в развитии ребёнка. Именно в этот период закладывается основа системы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патриотических ценностей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чаще видят, как родители проводят время у экрана компьютера, телефона. И может быть упущено время эффективной передачи культуры общения, традиций, моральных основ, и сформировать нравственные качества в будущем окажется сложной задачей.</a:t>
            </a: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 smtClean="0"/>
              <a:t>Сегодня хочу поделиться с вами нашим опытом работы по воспитанию </a:t>
            </a:r>
            <a:r>
              <a:rPr lang="ru-RU" sz="2400" dirty="0" smtClean="0"/>
              <a:t>патриотических </a:t>
            </a:r>
            <a:r>
              <a:rPr lang="ru-RU" sz="2400" dirty="0" smtClean="0"/>
              <a:t>качеств личности.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7704856" cy="648072"/>
          </a:xfrm>
        </p:spPr>
        <p:txBody>
          <a:bodyPr>
            <a:no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1800" b="1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1800" b="1" cap="non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ктуальность этой задачи в современной </a:t>
            </a:r>
            <a:r>
              <a:rPr lang="ru-RU" sz="1800" b="1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b="1" cap="non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оссии отражена в: </a:t>
            </a:r>
            <a:r>
              <a:rPr lang="ru-RU" sz="2000" b="1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cap="none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314376"/>
            <a:ext cx="8521008" cy="42780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Федеральном законе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"Об образовании в Российской Федерации»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 декабря 2012 года N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273-ФЗ с изменениями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31 июля 2020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2.</a:t>
            </a:r>
          </a:p>
          <a:p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 Образование -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целенаправленный процесс воспитания и обучения, являющийся общественно значимым благом и осуществляемый в интересах человека, семьи, общества и государства, а также совокупность приобретаемых знаний, умений, навыков, ценностных установок, опыта деятельности и компетенции определенных объема и сложности в целях интеллектуального, </a:t>
            </a:r>
            <a:r>
              <a:rPr lang="ru-RU" sz="16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патриотического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творческого, физического и (или) профессионального развития человека, удовлетворения его образовательных потребностей и интересов;</a:t>
            </a:r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 Воспитание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деятельность, направленная на развитие личности, создание условий для самоопределения и социализации обучающихся на </a:t>
            </a:r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социокультурных, </a:t>
            </a:r>
            <a:r>
              <a:rPr lang="ru-RU" sz="16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патриотических</a:t>
            </a:r>
            <a:r>
              <a:rPr lang="ru-RU" sz="16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ценностей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принятых в российском обществе правил и норм поведения в интересах человека, семьи, общества и государства, </a:t>
            </a:r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обучающихся чувства патриотизма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091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54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Дошкольное образование находится в ситуации перемен, которые безусловно ведут к лучшему и поддерживаются на государственном уровне, на уровне нормативных документов. В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Федеральном законе "Об образовании в Российской Федерации»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одной из основных целей отечественного образования, является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патриотическое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воспитание.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333333"/>
                </a:solidFill>
                <a:latin typeface="Arimo"/>
              </a:rPr>
              <a:t>Патриотическое </a:t>
            </a:r>
            <a:r>
              <a:rPr lang="ru-RU" sz="2800" b="1" dirty="0" smtClean="0">
                <a:solidFill>
                  <a:srgbClr val="333333"/>
                </a:solidFill>
                <a:latin typeface="Arimo"/>
              </a:rPr>
              <a:t>воспитание — приоритетное направление в образовании</a:t>
            </a:r>
            <a:endParaRPr lang="ru-RU" sz="2800" b="1" dirty="0">
              <a:solidFill>
                <a:srgbClr val="333333"/>
              </a:solidFill>
              <a:latin typeface="Arim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48478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Необходимость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патриотического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воспитания в ДОУ зафиксирована Федеральным государственным образовательным стандартом (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ФГОС ДО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Федеральный государственный образовательный стандарт дошкольного образования выдвигает одним из основополагающих принципов дошкольного воспитания </a:t>
            </a:r>
            <a:r>
              <a:rPr lang="ru-RU" sz="1600" b="1" u="sng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«приобщение детей к социокультурным нормам, традициям семьи, общества и государства».</a:t>
            </a:r>
            <a:endParaRPr lang="ru-RU" sz="12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686800" cy="553216"/>
          </a:xfrm>
        </p:spPr>
        <p:txBody>
          <a:bodyPr>
            <a:no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1800" b="1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1800" b="1" cap="non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ктуальность этой задачи в современной </a:t>
            </a:r>
            <a:r>
              <a:rPr lang="ru-RU" sz="1800" b="1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800" b="1" cap="non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оссии отражена в: </a:t>
            </a:r>
            <a:r>
              <a:rPr lang="ru-RU" sz="2000" b="1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cap="none" dirty="0"/>
          </a:p>
        </p:txBody>
      </p:sp>
    </p:spTree>
    <p:extLst>
      <p:ext uri="{BB962C8B-B14F-4D97-AF65-F5344CB8AC3E}">
        <p14:creationId xmlns:p14="http://schemas.microsoft.com/office/powerpoint/2010/main" xmlns="" val="220712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адачи </a:t>
            </a:r>
            <a:r>
              <a:rPr lang="ru-RU" sz="2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патриотического </a:t>
            </a:r>
            <a:r>
              <a:rPr lang="ru-RU" sz="2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в МКДОУ «Д/с № 5»</a:t>
            </a:r>
            <a:endParaRPr lang="ru-RU" sz="20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628800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нашем МКДОУ «Д/с №5» реализуются следующие воспитательные задачи нравственной направленности: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Сформировать в детях способность сопереживать.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Зародить уважение к своей нации и к представителям </a:t>
            </a:r>
            <a:r>
              <a:rPr lang="ru-RU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патриатизма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Воспитать любовь к родному дому, семье, малой родине.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Усвоение знаний о культуре и истории родной страны.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сопричастности к народным и религиозным традициям.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реализации всех задач в ДОУ проводятся различные мероприятия.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030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5782416" cy="1027584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Предметно-развивающая среда в группе </a:t>
            </a:r>
            <a:b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cap="none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патриотическаму</a:t>
            </a: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воспитанию»</a:t>
            </a:r>
            <a:b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124744"/>
            <a:ext cx="4163447" cy="50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атриотическое воспитание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:\home\6 КАРТИНКИ ФОТО ДС 5\1 ФОТО жизнь детсада от Альбины\6 ПРАЗДНИКИ-МЕРОПРИЯТИЯ-КОНКУРСЫ\Конкурс Духовно-нравственное воспитание 2020г\detsad-792362-155026234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-324" b="12658"/>
          <a:stretch/>
        </p:blipFill>
        <p:spPr bwMode="auto">
          <a:xfrm>
            <a:off x="251520" y="1700808"/>
            <a:ext cx="4847903" cy="2952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H:\home\6 КАРТИНКИ ФОТО ДС 5\1 ФОТО жизнь детсада от Альбины\6 ПРАЗДНИКИ-МЕРОПРИЯТИЯ-КОНКУРСЫ\Конкурс Духовно-нравственное воспитание 2020г\IMG-1e0a131a84693d7149f879f5fe368978-V - копия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12"/>
          <a:stretch/>
        </p:blipFill>
        <p:spPr bwMode="auto">
          <a:xfrm>
            <a:off x="5436096" y="1268760"/>
            <a:ext cx="3390324" cy="36724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4869160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Также в группе создан уголок национальной культуры, в котором собран большой материал по ознакомлению детей с родным краем, городом, страной, с многочисленными иллюстрациями и фотографиями. Дети с удовольствием играют с куклами в национальных костюмах, играют в дидактические игры.</a:t>
            </a:r>
            <a:endParaRPr lang="ru-RU" sz="16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511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5640688" cy="841248"/>
          </a:xfrm>
        </p:spPr>
        <p:txBody>
          <a:bodyPr/>
          <a:lstStyle/>
          <a:p>
            <a:pPr algn="ctr"/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Непосредственно-образовательная деятельность</a:t>
            </a:r>
            <a:b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«патриотическому </a:t>
            </a:r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82135" y="1101896"/>
            <a:ext cx="5398786" cy="5046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Изготовление «Народной тряпичной куклы»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3240360" cy="3744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1" y="1628800"/>
            <a:ext cx="4932040" cy="36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5517232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знакомства детей с русскими традициями, мы провели занятие по изготовлению кукол. Рассказали, что она была в каждой крестьянской семье. Тряпичная кукла была наиболее известна и любима в русской деревне. При изготовлении игрушки дети проявили свою фантазию и творчество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43961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8804" y="332656"/>
            <a:ext cx="5422376" cy="841248"/>
          </a:xfrm>
        </p:spPr>
        <p:txBody>
          <a:bodyPr>
            <a:normAutofit fontScale="90000"/>
          </a:bodyPr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Непосредственно-образовательная деятельность</a:t>
            </a:r>
            <a:b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8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«патриотическому </a:t>
            </a:r>
            <a:r>
              <a:rPr lang="ru-RU" sz="18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</a:t>
            </a:r>
            <a:r>
              <a:rPr lang="ru-RU" sz="18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18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Просмотр спектаклей в детском саду</a:t>
            </a:r>
            <a:endParaRPr lang="ru-RU" sz="2000" cap="none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1340768"/>
            <a:ext cx="3188211" cy="2088232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268760"/>
            <a:ext cx="3155067" cy="216024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645024"/>
            <a:ext cx="3910208" cy="194444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438F61C-95C3-4D8A-8050-45055ED7F5D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3573016"/>
            <a:ext cx="3500249" cy="194076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95536" y="5589240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Первоначальные представления о добре и зле, любви и дружбе формируются у детей через зрительные образы. Просмотр театрализованных сказок — замечательная форма передачи моральных ценностей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173170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894712" cy="841248"/>
          </a:xfrm>
        </p:spPr>
        <p:txBody>
          <a:bodyPr>
            <a:noAutofit/>
          </a:bodyPr>
          <a:lstStyle/>
          <a:p>
            <a:pPr indent="450215" algn="ctr">
              <a:lnSpc>
                <a:spcPct val="150000"/>
              </a:lnSpc>
              <a:spcAft>
                <a:spcPts val="800"/>
              </a:spcAft>
            </a:pP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cap="none" dirty="0" err="1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Патриотическоее</a:t>
            </a: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b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музыкальной деятельности дошкольников»</a:t>
            </a:r>
            <a:endParaRPr lang="ru-RU" sz="2000" cap="none" dirty="0"/>
          </a:p>
        </p:txBody>
      </p:sp>
      <p:pic>
        <p:nvPicPr>
          <p:cNvPr id="3" name="Рисунок 2" descr="H:\home\6 КАРТИНКИ ФОТО ДС 5\1 ФОТО жизнь детсада от Альбины\6 ПРАЗДНИКИ-МЕРОПРИЯТИЯ-КОНКУРСЫ\Конкурс Духовно-нравственное воспитание 2020г\20200323_115113 - копия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342329" cy="2476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:\home\6 КАРТИНКИ ФОТО ДС 5\1 ФОТО жизнь детсада от Альбины\6 ПРАЗДНИКИ-МЕРОПРИЯТИЯ-КОНКУРСЫ\Конкурс Духовно-нравственное воспитание 2020г\20200323_115540 - копи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68960"/>
            <a:ext cx="3456384" cy="2623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619" r="-592" b="13497"/>
          <a:stretch/>
        </p:blipFill>
        <p:spPr bwMode="auto">
          <a:xfrm>
            <a:off x="5796136" y="1365431"/>
            <a:ext cx="3025662" cy="24236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1126" y="1014676"/>
            <a:ext cx="424979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«Игры 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музыкальных </a:t>
            </a: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инструментах»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55723" y="976183"/>
            <a:ext cx="3031540" cy="4221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«Выступление 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утренниках»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72200" y="4869160"/>
            <a:ext cx="194421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«Народные игры»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5733255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 музыкальных занятиях дети разучивают песни о красоте родного края, исполняют народные танцы, участвуют в национальных музыкальных играх.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Приобщение к музыкальному искусству способствует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патриотическому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развитию детей.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222434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70992"/>
            <a:ext cx="3888432" cy="841248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>
                <a:solidFill>
                  <a:srgbClr val="4E3B3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праздниками» </a:t>
            </a:r>
            <a:r>
              <a:rPr lang="ru-RU" sz="2000" dirty="0">
                <a:solidFill>
                  <a:srgbClr val="4E3B3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4E3B3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29455" y="1022427"/>
            <a:ext cx="37683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Праздник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«День жаворонка»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Праздник Жаворонки: история и обычаи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1899285" cy="1899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:\6гр\булочки птички, тема недели хлеб\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12776"/>
            <a:ext cx="3612009" cy="243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6гр\булочки птички, тема недели хлеб\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52267"/>
            <a:ext cx="4032448" cy="3083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:\6гр\булочки птички, тема недели хлеб\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00808"/>
            <a:ext cx="3008630" cy="22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4644008" y="3933056"/>
            <a:ext cx="40324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уделяем внимание традициям русского народа. Они помогают ребёнку понять уникальность своего народа, узнать его историю. В нашем детском саду прошло знакомство детей с праздником «День жаворонка», который отмечается в России 22 марта. Дети приняли участие в изготовлении жаворонков из теста в детском саду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10283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137367"/>
            <a:ext cx="3744416" cy="841248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оздание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53961"/>
            <a:ext cx="3456382" cy="1714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:\home\6 КАРТИНКИ ФОТО ДС 5\1 ФОТО жизнь детсада от Альбины\6 ПРАЗДНИКИ-МЕРОПРИЯТИЯ-КОНКУРСЫ\Конкурс Духовно-нравственное воспитание 2020г\5гр народная посуда\P00323-075052 - копи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9" y="1375285"/>
            <a:ext cx="3537392" cy="1621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:\home\6 КАРТИНКИ ФОТО ДС 5\1 ФОТО жизнь детсада от Альбины\6 ПРАЗДНИКИ-МЕРОПРИЯТИЯ-КОНКУРСЫ\Конкурс Духовно-нравственное воспитание 2020г\IMG-29ee256afef919cb051d3abb76ba4a73-V - копия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44" r="1402" b="6690"/>
          <a:stretch/>
        </p:blipFill>
        <p:spPr bwMode="auto">
          <a:xfrm>
            <a:off x="683568" y="3429000"/>
            <a:ext cx="3383987" cy="17522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A42A246-4ECF-475E-90BA-842C405A21C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356992"/>
            <a:ext cx="3335147" cy="1684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20335" y="1003270"/>
            <a:ext cx="286696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Музей «Старинных вещей»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28478" y="1045058"/>
            <a:ext cx="505308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Музей «Декоративно-прикладного 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творчества»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7083" y="3068961"/>
            <a:ext cx="363713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Музей игрушек «Народные забавы»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26176" y="2996952"/>
            <a:ext cx="48617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Музей «Город мастеров. Умельцы Южного Урала»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5229200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Знакомиться с традициями разных народов помогают мини-музеи. Создание мини-музеев вызывает у детей интерес, а родителей стимулирует к участию в делах детского сада. Так были созданы: музей Старинных вещей, музей игрушек Народные забавы, музей декоративно-прикладного творчества, музей Умельцев Южного Урала. Перед созданием музея была проведена большая предварительная работа с детьми. Проводилась беседа, художественно-творческая деятельность, обсуждался каждый предмет, который наполнял уголок. </a:t>
            </a:r>
            <a:endParaRPr lang="ru-RU" sz="12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273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726797" cy="413483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«Патриотическое </a:t>
            </a:r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воспитание»</a:t>
            </a:r>
            <a:endParaRPr lang="ru-RU" dirty="0"/>
          </a:p>
        </p:txBody>
      </p:sp>
      <p:pic>
        <p:nvPicPr>
          <p:cNvPr id="5" name="Рисунок 4" descr="H:\home\6 КАРТИНКИ ФОТО ДС 5\1 ФОТО жизнь детсада от Альбины\6 ПРАЗДНИКИ-МЕРОПРИЯТИЯ-КОНКУРСЫ\май\9 мая 2016г\DSC00485 - копия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835" b="10756"/>
          <a:stretch/>
        </p:blipFill>
        <p:spPr bwMode="auto">
          <a:xfrm>
            <a:off x="4572000" y="4005063"/>
            <a:ext cx="4486771" cy="28343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Рисунок 3" descr="H:\home\6 КАРТИНКИ ФОТО ДС 5\1 ФОТО жизнь детсада от Альбины\6 ПРАЗДНИКИ-МЕРОПРИЯТИЯ-КОНКУРСЫ\май\9 мая 2016г\DSC00479 - копи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4464496" cy="34563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572000" y="620688"/>
            <a:ext cx="4248472" cy="31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Воспитать </a:t>
            </a:r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патриотизм </a:t>
            </a:r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возможно только через личный пример взрослого и взаимодействие с ребёнком.  </a:t>
            </a:r>
            <a:endParaRPr lang="ru-RU" sz="1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нашем детском саду неотъемлемой частью празднования Дня Победы стало проведение акции «Бессмертный полк России» совместно с родителями и сотрудниками ДОУ.</a:t>
            </a:r>
            <a:r>
              <a:rPr lang="ru-RU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325921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506" y="0"/>
            <a:ext cx="8733974" cy="1077528"/>
          </a:xfrm>
        </p:spPr>
        <p:txBody>
          <a:bodyPr>
            <a:noAutofit/>
          </a:bodyPr>
          <a:lstStyle/>
          <a:p>
            <a:pPr indent="450215" algn="ctr">
              <a:spcAft>
                <a:spcPts val="800"/>
              </a:spcAft>
            </a:pP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Сотрудничество с ГБПОУ </a:t>
            </a:r>
            <a:b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Первомайский техникум промышленности строительных материалов»</a:t>
            </a:r>
            <a:r>
              <a:rPr lang="ru-RU" sz="2000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cap="none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cap="none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9" y="1340768"/>
            <a:ext cx="3384376" cy="16561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100664" y="943810"/>
            <a:ext cx="34173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«Роспись 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узоров русских </a:t>
            </a: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мастеров»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8506" y="2996952"/>
            <a:ext cx="34173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600" b="1" i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музея 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боевой славы»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320773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3275856" y="2996952"/>
            <a:ext cx="597666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1600" b="1" i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«Совместное проведение акции «Бессмертный полк России»»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:\home\6 КАРТИНКИ ФОТО ДС 5\1 ФОТО жизнь детсада от Альбины\6 ПРАЗДНИКИ-МЕРОПРИЯТИЯ-КОНКУРСЫ\май\9 мая со штендерами и техникумом 2019г\P90509-094717 - копия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6992"/>
            <a:ext cx="3026047" cy="1710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85757"/>
            <a:ext cx="3792898" cy="153918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323528" y="5085184"/>
            <a:ext cx="8820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Дополняют нашу работу с детьми по 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патриотическому 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воспитанию различные организации. Мы не первый год уже 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сотрудничаем с </a:t>
            </a:r>
            <a:r>
              <a:rPr lang="ru-RU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«Первомайским техникумом». Для воспитания чувства Патриотизма - Мы посещали музей Боевой славы, где детям рассказывали о военной технике которая помогла одержать победу в ВОВ. Совместно со студентами участвовали в акции Бессмертный полк России.</a:t>
            </a: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Приглашали нас познакомиться с росписью узоров русских мастеров. Наши дошкольники со студентами расписывали цветы городецкой росписью. </a:t>
            </a:r>
            <a:endParaRPr lang="ru-RU" sz="12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594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0886"/>
            <a:ext cx="7560840" cy="792088"/>
          </a:xfrm>
        </p:spPr>
        <p:txBody>
          <a:bodyPr>
            <a:no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2000" b="1" cap="none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</a:t>
            </a:r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Библиотекой и Музыкальной школой»</a:t>
            </a:r>
            <a:endParaRPr lang="ru-RU" sz="2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CCBCDF0-65DE-4E22-B9AD-AC109065304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908720"/>
            <a:ext cx="3888432" cy="2952328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727" y="1070656"/>
            <a:ext cx="4435431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3446775" cy="249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BBB7C48-1FD8-434A-B2C3-FFFC19A67AD0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27" r="2307" b="5489"/>
          <a:stretch/>
        </p:blipFill>
        <p:spPr>
          <a:xfrm>
            <a:off x="1073115" y="4094992"/>
            <a:ext cx="2490773" cy="2618992"/>
          </a:xfrm>
          <a:prstGeom prst="rect">
            <a:avLst/>
          </a:prstGeom>
          <a:ln w="3175"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74617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120680" cy="731113"/>
          </a:xfrm>
        </p:spPr>
        <p:txBody>
          <a:bodyPr>
            <a:normAutofit/>
          </a:bodyPr>
          <a:lstStyle/>
          <a:p>
            <a:pPr algn="ctr"/>
            <a:r>
              <a:rPr lang="ru-RU" sz="2000" b="1" cap="none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 участвуем в районном конкурсе чтецов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20461" y="1063769"/>
            <a:ext cx="58143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ctr">
              <a:lnSpc>
                <a:spcPct val="150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Патриотическое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</a:t>
            </a:r>
            <a:endParaRPr lang="ru-RU" sz="2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758" b="10682"/>
          <a:stretch/>
        </p:blipFill>
        <p:spPr bwMode="auto">
          <a:xfrm>
            <a:off x="3059832" y="1700808"/>
            <a:ext cx="3888431" cy="2592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31613"/>
            <a:ext cx="2520280" cy="2733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home\6 КАРТИНКИ ФОТО ДС 5\1 ФОТО жизнь детсада от Альбины\ГРАМОТЫ\Конкурс Барто Разукрасим мир стихами\2020г Конкурс чтецов ВОВ Лихачев А. сертификат участника - копия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0928" y="3739500"/>
            <a:ext cx="2133600" cy="3019425"/>
          </a:xfrm>
          <a:prstGeom prst="rect">
            <a:avLst/>
          </a:prstGeom>
          <a:noFill/>
          <a:ln w="12700">
            <a:solidFill>
              <a:sysClr val="windowText" lastClr="000000"/>
            </a:solidFill>
          </a:ln>
        </p:spPr>
      </p:pic>
      <p:pic>
        <p:nvPicPr>
          <p:cNvPr id="7" name="Рисунок 6" descr="H:\home\6 КАРТИНКИ ФОТО ДС 5\1 ФОТО жизнь детсада от Альбины\ГРАМОТЫ\Конкурс Барто Разукрасим мир стихами\2020г Конкурс чтецов ВОВ Мирсаяпова М. 3 место - копия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4416" y="1196752"/>
            <a:ext cx="1989584" cy="2664296"/>
          </a:xfrm>
          <a:prstGeom prst="rect">
            <a:avLst/>
          </a:prstGeom>
          <a:noFill/>
          <a:ln w="12700">
            <a:solidFill>
              <a:sysClr val="windowText" lastClr="0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4365104"/>
            <a:ext cx="5760640" cy="2351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Участвуем в районном конкурсе чтецов «Разукрасим мир стихами». Дошкольный возраст, по утверждению психологов-лучший период для формирования любви к малой Родине.</a:t>
            </a:r>
            <a:endParaRPr lang="ru-RU" sz="20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367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1894" y="2900203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8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1270</TotalTime>
  <Words>912</Words>
  <Application>Microsoft Office PowerPoint</Application>
  <PresentationFormat>Экран (4:3)</PresentationFormat>
  <Paragraphs>80</Paragraphs>
  <Slides>17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«Воспитание патриотических качеств личности детей старшего дошкольного возраста в процессе взаимодействия ДОУ, семьи и общественных организаций»</vt:lpstr>
      <vt:lpstr>Слайд 2</vt:lpstr>
      <vt:lpstr>Актуальность этой задачи в современной России отражена в:  </vt:lpstr>
      <vt:lpstr>Слайд 4</vt:lpstr>
      <vt:lpstr>Актуальность этой задачи в современной России отражена в:  </vt:lpstr>
      <vt:lpstr>Задачи патриотического воспитания в МКДОУ «Д/с № 5»</vt:lpstr>
      <vt:lpstr>Предметно-развивающая среда в группе  по «патриотическаму воспитанию» </vt:lpstr>
      <vt:lpstr>Непосредственно-образовательная деятельность по «патриотическому воспитанию»</vt:lpstr>
      <vt:lpstr>Непосредственно-образовательная деятельность по «патриотическому воспитанию» Просмотр спектаклей в детском саду</vt:lpstr>
      <vt:lpstr>«Патриотическоее воспитание  в музыкальной деятельности дошкольников»</vt:lpstr>
      <vt:lpstr>«Знакомство с праздниками»  </vt:lpstr>
      <vt:lpstr>Создание «Мини-музея»</vt:lpstr>
      <vt:lpstr>«Патриотическое воспитание»</vt:lpstr>
      <vt:lpstr> Сотрудничество с ГБПОУ  « Первомайский техникум промышленности строительных материалов» </vt:lpstr>
      <vt:lpstr>Сотрудничество с Библиотекой и Музыкальной школой»</vt:lpstr>
      <vt:lpstr>Ежегодно участвуем в районном конкурсе чтецов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современных интерактивных игр в работе учителя-логопеда в условиях ФГОС ДО</dc:title>
  <dc:creator>user</dc:creator>
  <cp:lastModifiedBy>Антон</cp:lastModifiedBy>
  <cp:revision>128</cp:revision>
  <dcterms:created xsi:type="dcterms:W3CDTF">2020-09-13T13:37:59Z</dcterms:created>
  <dcterms:modified xsi:type="dcterms:W3CDTF">2020-10-25T14:51:07Z</dcterms:modified>
</cp:coreProperties>
</file>