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-9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3DBF35-3EC7-4EEB-AD94-012FB34C9CA5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565351-BFB7-4332-A0A2-A7C801EEDC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208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65351-BFB7-4332-A0A2-A7C801EEDCA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266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65351-BFB7-4332-A0A2-A7C801EEDCA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361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65351-BFB7-4332-A0A2-A7C801EEDCA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121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hyperlink" Target="https://www.youtube.com/watch?v=O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16633"/>
            <a:ext cx="8856984" cy="720079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ГБПОУ «Чайковский техникум промышленных технологий и управления»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908720"/>
            <a:ext cx="7992888" cy="5616624"/>
          </a:xfrm>
        </p:spPr>
        <p:txBody>
          <a:bodyPr>
            <a:normAutofit/>
          </a:bodyPr>
          <a:lstStyle/>
          <a:p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«Охрана окружающей среды» </a:t>
            </a:r>
          </a:p>
          <a:p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Группа 20.02.01 Рациональное использование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природохозяйственных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комплексов</a:t>
            </a:r>
          </a:p>
          <a:p>
            <a:pPr algn="r"/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Дисциплина «Иностранный язык»</a:t>
            </a:r>
          </a:p>
          <a:p>
            <a:pPr algn="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 Юсупова Е. В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611560" y="836712"/>
            <a:ext cx="8075240" cy="5688632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Цели урока:</a:t>
            </a:r>
            <a:r>
              <a:rPr lang="ru-RU" sz="40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способствовать формированию целостного представления о мире,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общих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проблемах, стоящих перед человечеством в XXI веке; систематизировать и обобщить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имеющиеся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знания по теме «Экология».</a:t>
            </a:r>
            <a:endParaRPr lang="ru-RU" sz="2400" dirty="0"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Задачи урока:</a:t>
            </a:r>
            <a:endParaRPr lang="ru-RU" sz="2400" dirty="0"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SzPts val="1000"/>
              <a:buNone/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Учебные: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активизация речевой и мыслительной деятельности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обучающихся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развитие навыков устной монологической и диалогической речи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;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     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развитие умения свободного владения английским языком в обсуждении       экологических проблем; закрепление грамматических навыков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говорения.</a:t>
            </a:r>
            <a:endParaRPr lang="ru-RU" sz="2400" dirty="0"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SzPts val="1000"/>
              <a:buNone/>
              <a:tabLst>
                <a:tab pos="457200" algn="l"/>
              </a:tabLs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Развивающие: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развитие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способности к сравнению, умозаключению,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распределению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внимания, коммуникабельности, умению выражать свое отношение к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теме; развитие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аналитического, критического и образного мышления через использования проблемных ситуаций и творческих заданий.</a:t>
            </a:r>
            <a:endParaRPr lang="ru-RU" sz="2400" dirty="0"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Bef>
                <a:spcPts val="150"/>
              </a:spcBef>
              <a:spcAft>
                <a:spcPts val="150"/>
              </a:spcAft>
              <a:buSzPts val="1000"/>
              <a:buNone/>
              <a:tabLst>
                <a:tab pos="457200" algn="l"/>
              </a:tabLst>
            </a:pP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Воспитательные: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формирование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ответственного отношения к экологическим проблемам; воспитание бережливости и осознания роли человека во взаимодействии с природой; воспитание любви и уважения к природе.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"/>
            <a:ext cx="9144000" cy="680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6613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Write down words and words combinations. Learn them by heart.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502521" y="1340768"/>
            <a:ext cx="4038600" cy="4997152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500" dirty="0">
                <a:latin typeface="Times New Roman"/>
                <a:ea typeface="PMingLiU"/>
                <a:cs typeface="Times New Roman"/>
              </a:rPr>
              <a:t>I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keep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the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idea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that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…- я придерживаюсь той мысли, что…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I`ve changed my mind because… -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я передумал потому что</a:t>
            </a:r>
            <a:r>
              <a:rPr lang="en-US" sz="3500" dirty="0">
                <a:latin typeface="Times New Roman"/>
                <a:ea typeface="PMingLiU"/>
                <a:cs typeface="Times New Roman"/>
              </a:rPr>
              <a:t>…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500" dirty="0">
                <a:latin typeface="Times New Roman"/>
                <a:ea typeface="PMingLiU"/>
                <a:cs typeface="Times New Roman"/>
              </a:rPr>
              <a:t>I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don`t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want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to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change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my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mind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latin typeface="Times New Roman"/>
                <a:ea typeface="PMingLiU"/>
                <a:cs typeface="Times New Roman"/>
              </a:rPr>
              <a:t>because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… - я не хочу менять свою точку зрения потому что….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500" dirty="0" err="1">
                <a:latin typeface="Times New Roman"/>
                <a:ea typeface="PMingLiU"/>
                <a:cs typeface="Times New Roman"/>
              </a:rPr>
              <a:t>Environment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  - окружающая среда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Protect from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защищать от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Protection -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защита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Have negative effect on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негативно влиять на</a:t>
            </a:r>
            <a:r>
              <a:rPr lang="en-US" sz="3500" dirty="0">
                <a:latin typeface="Times New Roman"/>
                <a:ea typeface="PMingLiU"/>
                <a:cs typeface="Times New Roman"/>
              </a:rPr>
              <a:t>…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Pollute -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загрязнять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Pollution -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загрязнение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Ecological ignorance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экологическое невежество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Global warming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глобальное потепление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Traffic fumes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выхлопные газы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Collect rubbish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собирать мусор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Greenhouse effect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парниковый эффект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Littered with garbage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загрязнённый мусором </a:t>
            </a:r>
            <a:endParaRPr lang="ru-RU" sz="3500" dirty="0"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3500" dirty="0">
                <a:latin typeface="Times New Roman"/>
                <a:ea typeface="PMingLiU"/>
                <a:cs typeface="Times New Roman"/>
              </a:rPr>
              <a:t>Recyclable materials –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материалы</a:t>
            </a:r>
            <a:r>
              <a:rPr lang="en-US" sz="3500" dirty="0">
                <a:latin typeface="Times New Roman"/>
                <a:ea typeface="PMingLiU"/>
                <a:cs typeface="Times New Roman"/>
              </a:rPr>
              <a:t>, </a:t>
            </a:r>
            <a:r>
              <a:rPr lang="ru-RU" sz="3500" dirty="0">
                <a:latin typeface="Times New Roman"/>
                <a:ea typeface="PMingLiU"/>
                <a:cs typeface="Times New Roman"/>
              </a:rPr>
              <a:t>которые можно переработать </a:t>
            </a:r>
            <a:endParaRPr lang="ru-RU" sz="3500" dirty="0">
              <a:ea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5328592"/>
          </a:xfrm>
        </p:spPr>
        <p:txBody>
          <a:bodyPr>
            <a:normAutofit fontScale="40000" lnSpcReduction="20000"/>
          </a:bodyPr>
          <a:lstStyle/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Accident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несчастный случай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Damage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вред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Clean the air we breathe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очистить воздух</a:t>
            </a: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,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которым мы дышим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Reduce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-сокращать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Reuse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использовать заново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Recycle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перерабатывать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Cut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wastes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сокращать отходы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Cause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the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death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of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animals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&amp;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plants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вызывать смерть животных и растений.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Use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nature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as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consumers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использовать природу как потребители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Conquer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nature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завоевать природу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Solar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</a:t>
            </a:r>
            <a:r>
              <a:rPr lang="ru-RU" sz="3500" dirty="0" err="1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panels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 – солнечные батареи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Changes in world climate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изменения в мировом климате 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Damage to the world`s ecological balance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вред экологическому балансу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Environmentally friendly –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экологически чистый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Global worming is caused by… - </a:t>
            </a:r>
            <a:r>
              <a:rPr lang="ru-RU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глобальное потепление вызывается</a:t>
            </a:r>
            <a:r>
              <a:rPr lang="en-US" sz="3500" dirty="0">
                <a:solidFill>
                  <a:prstClr val="black"/>
                </a:solidFill>
                <a:latin typeface="Times New Roman"/>
                <a:ea typeface="PMingLiU"/>
                <a:cs typeface="Times New Roman"/>
              </a:rPr>
              <a:t>….</a:t>
            </a:r>
            <a:endParaRPr lang="ru-RU" sz="3500" dirty="0">
              <a:solidFill>
                <a:prstClr val="black"/>
              </a:solidFill>
              <a:ea typeface="Times New Roman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Translate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187624" y="1052736"/>
            <a:ext cx="2016224" cy="639762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Into Russian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323528" y="1844824"/>
            <a:ext cx="4040188" cy="395128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produce a lot of carbon dioxide;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To cut down big areas of forests;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Destruction of wildlife;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Extinct animals;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Endangered animals;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Shortage of natural resources;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The greenhouse effect;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Our fragile planet needs protection.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5652120" y="1052736"/>
            <a:ext cx="2016224" cy="639762"/>
          </a:xfrm>
        </p:spPr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Into English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4611830" y="1844824"/>
            <a:ext cx="4176464" cy="39512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защищать окружающую среду;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решать экологические проблемы;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загрязнение воздуха, воды, почвы;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выбрасывать тонны вредных веществ;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промышленные и ядерные отходы;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отравлять моря и реки;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использовать как свалку;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испытывать ядерное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оружие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"/>
            <a:ext cx="9144000" cy="680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Make pairs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533400" y="1052736"/>
            <a:ext cx="4038600" cy="511256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3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Ecology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Environment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Flora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Fauna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Habitat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Pollution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7. Carbon dioxide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 Greenhouse effect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 Ozone layer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400" dirty="0">
                <a:latin typeface="Times New Roman" pitchFamily="18" charset="0"/>
                <a:cs typeface="Times New Roman" pitchFamily="18" charset="0"/>
              </a:rPr>
            </a:br>
            <a:r>
              <a:rPr lang="en-US" sz="3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10. Ultraviolet radiation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3779912" y="908720"/>
            <a:ext cx="4830688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a) A 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gas in the atmosphere. The gas that we breathe out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The Earth is becoming warmer because there is too much carbon dioxide in the atmosphere.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The study of how living things interact with each other.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This is the atmosphere between 10 km and 60 km above the Earth. The ozone stops a lot of the ultraviolet radiation from the sun.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When the land, sea or air becomes dirty or poisonous.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Part of sunlight.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A place that provides animals and plants with food, water and shelter.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It means simply what is around us.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All the plants that grow in a region.</a:t>
            </a:r>
            <a:br>
              <a:rPr lang="en-US" sz="1500" dirty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The animals of a region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32"/>
            <a:ext cx="9144000" cy="680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Insert words and words combinations into the text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484784"/>
            <a:ext cx="8291264" cy="49685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natural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habitats, in danger of extinction, long-term, natural resources, way of life, indigenous people, destruction, future generations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The (1)……….of the rainforest is very worrying. Thousands of acres of forest are being cut down every year and the (2)……….of many animals are being destroyed. As a result, many species are (3)………. 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This, in turn, threatens the traditional (4)……….of many of the (5)……….who live in some of the most remote areas of our planet. As with most environmental issues, we need to think more (6)……….and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realise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that everything we do has implications for (7)………. .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If we want to hand on our world to our children and grandchildren, we simply can’t continue to misuse the world’s (8)……….as we are at the moment.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0636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75053"/>
            <a:ext cx="8229600" cy="1143000"/>
          </a:xfrm>
        </p:spPr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What side would you keep?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467544" y="1268760"/>
            <a:ext cx="4040188" cy="93610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600" b="0" dirty="0">
                <a:latin typeface="Times New Roman"/>
                <a:ea typeface="PMingLiU"/>
                <a:cs typeface="Times New Roman"/>
              </a:rPr>
              <a:t>When a person comes in contact with nature, the results may be different. If a person respects and appreciates nature, they may be like that: </a:t>
            </a:r>
            <a:endParaRPr lang="ru-RU" sz="1600" b="0" dirty="0">
              <a:ea typeface="Times New Roman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4645025" y="1196752"/>
            <a:ext cx="4041775" cy="978123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900" b="0" dirty="0">
                <a:latin typeface="Times New Roman"/>
                <a:ea typeface="PMingLiU"/>
                <a:cs typeface="Times New Roman"/>
              </a:rPr>
              <a:t>Or on the </a:t>
            </a:r>
            <a:r>
              <a:rPr lang="en-US" sz="2900" b="0" dirty="0" smtClean="0">
                <a:latin typeface="Times New Roman"/>
                <a:ea typeface="PMingLiU"/>
                <a:cs typeface="Times New Roman"/>
              </a:rPr>
              <a:t>contrary, </a:t>
            </a:r>
            <a:r>
              <a:rPr lang="en-US" sz="2900" b="0" dirty="0">
                <a:latin typeface="Times New Roman"/>
                <a:ea typeface="PMingLiU"/>
                <a:cs typeface="Times New Roman"/>
              </a:rPr>
              <a:t>a person may cause turning of tropical forests into a desert, and beautiful fields into a refuse dump:</a:t>
            </a:r>
            <a:endParaRPr lang="ru-RU" sz="2900" b="0" dirty="0">
              <a:ea typeface="Times New Roman"/>
              <a:cs typeface="Times New Roman"/>
            </a:endParaRPr>
          </a:p>
          <a:p>
            <a:endParaRPr lang="ru-RU" dirty="0"/>
          </a:p>
        </p:txBody>
      </p:sp>
      <p:pic>
        <p:nvPicPr>
          <p:cNvPr id="12" name="Объект 11" descr="Creek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76872"/>
            <a:ext cx="1683327" cy="1267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Waterfall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212976"/>
            <a:ext cx="1727200" cy="12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Forest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168" y="4365104"/>
            <a:ext cx="175260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Объект 15" descr="Desert Landscape"/>
          <p:cNvPicPr>
            <a:picLocks noGrp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28660"/>
            <a:ext cx="1716578" cy="1284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Изображение 09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04305"/>
            <a:ext cx="1823085" cy="136398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Текст 3"/>
          <p:cNvSpPr txBox="1">
            <a:spLocks/>
          </p:cNvSpPr>
          <p:nvPr/>
        </p:nvSpPr>
        <p:spPr>
          <a:xfrm>
            <a:off x="4762016" y="5190492"/>
            <a:ext cx="4041775" cy="97812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99620" y="4508376"/>
            <a:ext cx="4572000" cy="168507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/>
                <a:ea typeface="PMingLiU"/>
                <a:cs typeface="Times New Roman"/>
              </a:rPr>
              <a:t>There is a numerous group of people, who are always by nature`s </a:t>
            </a:r>
            <a:r>
              <a:rPr lang="en-US" dirty="0" smtClean="0">
                <a:latin typeface="Times New Roman"/>
                <a:ea typeface="PMingLiU"/>
                <a:cs typeface="Times New Roman"/>
              </a:rPr>
              <a:t>side, </a:t>
            </a:r>
            <a:r>
              <a:rPr lang="en-US" dirty="0">
                <a:latin typeface="Times New Roman"/>
                <a:ea typeface="PMingLiU"/>
                <a:cs typeface="Times New Roman"/>
              </a:rPr>
              <a:t>so called the Greens. There is a group of other people, who use nature as consumers. </a:t>
            </a:r>
            <a:r>
              <a:rPr lang="en-US" dirty="0" smtClean="0">
                <a:latin typeface="Times New Roman"/>
                <a:ea typeface="PMingLiU"/>
                <a:cs typeface="Times New Roman"/>
              </a:rPr>
              <a:t>You </a:t>
            </a:r>
            <a:r>
              <a:rPr lang="en-US" dirty="0">
                <a:latin typeface="Times New Roman"/>
                <a:ea typeface="PMingLiU"/>
                <a:cs typeface="Times New Roman"/>
              </a:rPr>
              <a:t>belong to one of these groups. Tell your point of view. </a:t>
            </a:r>
            <a:endParaRPr lang="ru-RU" sz="1600" dirty="0"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3245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3948" y="1412776"/>
            <a:ext cx="7772400" cy="1470025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Watch the video according to the link and answer the question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What is the rule of 3Rs?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400800" cy="1752600"/>
          </a:xfrm>
        </p:spPr>
        <p:txBody>
          <a:bodyPr/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  <a:hlinkClick r:id="rId4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www.youtube.com/watch?v=O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asbYWF4_S8&amp;t=219s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://qrcoder.ru/code/?https%3A%2F%2Fwww.youtube.com%2Fwatch%3Fv%3DO%0D%0AasbYWF4_S8%26t%3D219s&amp;4&amp;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93096"/>
            <a:ext cx="15621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6889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Фон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Let`s make the results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Today I have learned that…..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this lesson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have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realized that….</a:t>
            </a:r>
          </a:p>
          <a:p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this lesson I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learned a lot of new words, and now I can….</a:t>
            </a:r>
          </a:p>
          <a:p>
            <a:pPr lvl="0"/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 I have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learned about global ecological problems and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 I can….</a:t>
            </a:r>
          </a:p>
          <a:p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 </a:t>
            </a:r>
            <a:r>
              <a:rPr lang="en-US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improved my speech skills, it will help me to……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77590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528</Words>
  <Application>Microsoft Office PowerPoint</Application>
  <PresentationFormat>Экран (4:3)</PresentationFormat>
  <Paragraphs>73</Paragraphs>
  <Slides>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ГБПОУ «Чайковский техникум промышленных технологий и управления» </vt:lpstr>
      <vt:lpstr>Цели и задачи</vt:lpstr>
      <vt:lpstr>Write down words and words combinations. Learn them by heart.</vt:lpstr>
      <vt:lpstr>Translate</vt:lpstr>
      <vt:lpstr>Make pairs </vt:lpstr>
      <vt:lpstr>Insert words and words combinations into the text</vt:lpstr>
      <vt:lpstr>What side would you keep? </vt:lpstr>
      <vt:lpstr>Watch the video according to the link and answer the question «What is the rule of 3Rs?» </vt:lpstr>
      <vt:lpstr>Let`s make the results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Преподаватель</dc:creator>
  <cp:lastModifiedBy>Перподаватель</cp:lastModifiedBy>
  <cp:revision>24</cp:revision>
  <dcterms:created xsi:type="dcterms:W3CDTF">2022-01-27T07:33:39Z</dcterms:created>
  <dcterms:modified xsi:type="dcterms:W3CDTF">2022-02-21T07:08:42Z</dcterms:modified>
</cp:coreProperties>
</file>