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5B6B7-2F2D-43B4-9445-E86383CF8EB7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5A45-30F3-4E19-848F-50193C2E6E4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5B6B7-2F2D-43B4-9445-E86383CF8EB7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5A45-30F3-4E19-848F-50193C2E6E4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5B6B7-2F2D-43B4-9445-E86383CF8EB7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5A45-30F3-4E19-848F-50193C2E6E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5B6B7-2F2D-43B4-9445-E86383CF8EB7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5A45-30F3-4E19-848F-50193C2E6E4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5B6B7-2F2D-43B4-9445-E86383CF8EB7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5A45-30F3-4E19-848F-50193C2E6E4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5B6B7-2F2D-43B4-9445-E86383CF8EB7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5A45-30F3-4E19-848F-50193C2E6E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5B6B7-2F2D-43B4-9445-E86383CF8EB7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5A45-30F3-4E19-848F-50193C2E6E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5B6B7-2F2D-43B4-9445-E86383CF8EB7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5A45-30F3-4E19-848F-50193C2E6E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5B6B7-2F2D-43B4-9445-E86383CF8EB7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5A45-30F3-4E19-848F-50193C2E6E4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5B6B7-2F2D-43B4-9445-E86383CF8EB7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5A45-30F3-4E19-848F-50193C2E6E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5B6B7-2F2D-43B4-9445-E86383CF8EB7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5A45-30F3-4E19-848F-50193C2E6E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5B5B6B7-2F2D-43B4-9445-E86383CF8EB7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C955A45-30F3-4E19-848F-50193C2E6E4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&#1087;&#1077;&#1076;&#1072;&#1075;&#1086;&#1075;&#1080;&#1095;&#1077;&#1089;&#1082;&#1080;&#1081;-&#1088;&#1077;&#1089;&#1091;&#1088;&#1089;.&#1088;&#1092;/id60511?section=practice&amp;action=preview&amp;fid=4939331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196752"/>
            <a:ext cx="7560839" cy="4809920"/>
          </a:xfrm>
        </p:spPr>
        <p:txBody>
          <a:bodyPr>
            <a:normAutofit/>
          </a:bodyPr>
          <a:lstStyle/>
          <a:p>
            <a:pPr algn="just"/>
            <a:endParaRPr lang="en-US" dirty="0"/>
          </a:p>
          <a:p>
            <a:pPr algn="just"/>
            <a:r>
              <a:rPr lang="ru-RU" sz="1600" dirty="0"/>
              <a:t>Данная презентация посвящена применению интерактивных технологий во внеурочной деятельности в системе начального образования. В ней рассматриваются правила организации интерактивного обучения, основные технологии интерактивных методов и их роль в реализации общеобразовательной программы «Мультипликация», в рамках губернаторской программы «Умная </a:t>
            </a:r>
            <a:r>
              <a:rPr lang="en-US" sz="1600" dirty="0"/>
              <a:t>PRO</a:t>
            </a:r>
            <a:r>
              <a:rPr lang="ru-RU" sz="1600" dirty="0" err="1"/>
              <a:t>дленка</a:t>
            </a:r>
            <a:r>
              <a:rPr lang="ru-RU" sz="1600" dirty="0"/>
              <a:t>». Особое внимание уделяется использованию детской </a:t>
            </a:r>
            <a:r>
              <a:rPr lang="ru-RU" sz="1600" dirty="0" err="1"/>
              <a:t>мультстудии</a:t>
            </a:r>
            <a:r>
              <a:rPr lang="ru-RU" sz="1600" dirty="0"/>
              <a:t> «</a:t>
            </a:r>
            <a:r>
              <a:rPr lang="en-US" sz="1600" dirty="0"/>
              <a:t>Kids Animation Desk</a:t>
            </a:r>
            <a:r>
              <a:rPr lang="ru-RU" sz="1600" dirty="0"/>
              <a:t>» как эффективного инструмента для развития творческих и технических навыков у младших школьников. Благодаря внедрению инновационных и оригинальных методов обучения создаются условия для повышения мотивации учащихся, формирования их мировоззрения, учебных компетенций и активной жизненной позиции. Презентация демонстрирует возможности применения интерактивных технологий для развития современных образовательных компетенций и воспитания </a:t>
            </a:r>
            <a:r>
              <a:rPr lang="ru-RU" sz="1600" dirty="0" smtClean="0"/>
              <a:t>творческой личности. Презентация </a:t>
            </a:r>
            <a:r>
              <a:rPr lang="ru-RU" sz="1600" dirty="0"/>
              <a:t>размещена   </a:t>
            </a:r>
            <a:r>
              <a:rPr lang="ru-RU" sz="1600" u="sng" dirty="0">
                <a:hlinkClick r:id="rId2"/>
              </a:rPr>
              <a:t>https://педагогический-ресурс.рф/id60511?section=practice&amp;action=preview&amp;fid=4939331</a:t>
            </a:r>
            <a:endParaRPr lang="ru-RU" sz="1600" dirty="0"/>
          </a:p>
          <a:p>
            <a:pPr algn="just"/>
            <a:endParaRPr lang="ru-RU" dirty="0" smtClean="0"/>
          </a:p>
          <a:p>
            <a:pPr algn="just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548681"/>
            <a:ext cx="7175351" cy="1080120"/>
          </a:xfrm>
        </p:spPr>
        <p:txBody>
          <a:bodyPr/>
          <a:lstStyle/>
          <a:p>
            <a:pPr algn="ctr"/>
            <a:r>
              <a:rPr lang="ru-RU" sz="2400" dirty="0">
                <a:effectLst/>
              </a:rPr>
              <a:t>Применение интерактивных технологий во внеурочной деятельности</a:t>
            </a:r>
            <a:br>
              <a:rPr lang="ru-RU" sz="2400" dirty="0">
                <a:effectLst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750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</TotalTime>
  <Words>118</Words>
  <Application>Microsoft Office PowerPoint</Application>
  <PresentationFormat>Экран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Воздушный поток</vt:lpstr>
      <vt:lpstr>Применение интерактивных технологий во внеурочной деятельности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интерактивных технологий во внеурочной деятельности </dc:title>
  <dc:creator>teacher</dc:creator>
  <cp:lastModifiedBy>teacher</cp:lastModifiedBy>
  <cp:revision>3</cp:revision>
  <dcterms:created xsi:type="dcterms:W3CDTF">2025-06-18T09:16:21Z</dcterms:created>
  <dcterms:modified xsi:type="dcterms:W3CDTF">2025-06-18T09:47:12Z</dcterms:modified>
</cp:coreProperties>
</file>