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544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339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74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516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992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289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956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48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22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28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400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F1C50-D14F-42C1-8E67-A65D006394BC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1B4FE-2912-472C-8245-FFCFC4EDB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695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3837"/>
            <a:ext cx="91440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Приветствуем вас в </a:t>
            </a:r>
            <a:r>
              <a:rPr lang="ru-RU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робоквантуме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1397" y="2146503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Изучение передовых технологий в области электроники, </a:t>
            </a:r>
            <a:r>
              <a:rPr lang="ru-RU" sz="2000" i="1" dirty="0" err="1">
                <a:solidFill>
                  <a:schemeClr val="tx2">
                    <a:lumMod val="50000"/>
                  </a:schemeClr>
                </a:solidFill>
              </a:rPr>
              <a:t>мехатроники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 и программирования, конструирование и программирование роботов</a:t>
            </a:r>
          </a:p>
        </p:txBody>
      </p:sp>
      <p:sp>
        <p:nvSpPr>
          <p:cNvPr id="7" name="AutoShape 2" descr="Робоквантум | Кванториум Юг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Робоквантум | Кванториум Югр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KVANTORIUMKALUGA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8" t="23387" r="66280" b="55444"/>
          <a:stretch/>
        </p:blipFill>
        <p:spPr bwMode="auto">
          <a:xfrm>
            <a:off x="6804248" y="5157192"/>
            <a:ext cx="1076390" cy="10368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48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2" t="36794" r="65272" b="37399"/>
          <a:stretch/>
        </p:blipFill>
        <p:spPr bwMode="auto">
          <a:xfrm>
            <a:off x="179512" y="4725144"/>
            <a:ext cx="1415845" cy="1887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221088"/>
            <a:ext cx="1415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ARDUINO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https://comp.susu.ru/wp-content/uploads/2018/09/Bioloid_fu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172" y="5121584"/>
            <a:ext cx="2136390" cy="148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86428" y="475225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accent3">
                    <a:lumMod val="50000"/>
                  </a:schemeClr>
                </a:solidFill>
              </a:rPr>
              <a:t>Bioloid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8" name="Picture 4" descr="https://pacpac.ru/published/publicdata/WWWTPGSHOPRUPACPAC/attachments/SC/products_pictures/551584-Lernfabrik-Training-Factory-40-model-1_en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728" y="5225207"/>
            <a:ext cx="1873672" cy="140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76599" y="4828510"/>
            <a:ext cx="162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3">
                    <a:lumMod val="50000"/>
                  </a:schemeClr>
                </a:solidFill>
              </a:rPr>
              <a:t>Fischertechnik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30" name="Picture 6" descr="https://static.baza.farpost.ru/v/1624783417155_bulleti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1906916" cy="127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234888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LEGO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32" name="Picture 8" descr="https://neorobot.pl/public/assets/Zdjecia%20do%20opisow/RoboRobo/robokit2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499" y="3068960"/>
            <a:ext cx="2592389" cy="147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59832" y="253354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3">
                    <a:lumMod val="50000"/>
                  </a:schemeClr>
                </a:solidFill>
              </a:rPr>
              <a:t>RoboRobo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34" name="Picture 10" descr="https://www.wite.ru/images/cms/data/igrushki_razdel/konstruktor/1/HUNA/Basic/basic_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52346"/>
            <a:ext cx="1462408" cy="179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42561" y="188640"/>
            <a:ext cx="2069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HUNA/MPT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36" name="Picture 12" descr="https://www.pvsm.ru/images/2015/03/03/obzor-jelezok-dlya-zanyatii-robototehnikoi-s-detmi-2-1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160" y="713210"/>
            <a:ext cx="2031344" cy="152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56301" y="216889"/>
            <a:ext cx="2127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ТРИК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38" name="Picture 14" descr="https://static.detmir.st/media_out/733/176/4176733/1500/0.jpg?165226463696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38" y="551113"/>
            <a:ext cx="1790908" cy="179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4338" y="188640"/>
            <a:ext cx="1929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УМКА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9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7902" y="6188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VEX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 descr="Творческое проектирование и соревновательная деятельность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480435"/>
            <a:ext cx="1968153" cy="190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dn1-img.robotbaza.ru/images/products/1/6408/58218760/large_robot_vex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654" y="756721"/>
            <a:ext cx="1821381" cy="182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igrushka24.ru/upload/iblock/ace/ace82943399ed7483040ff996fee88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51" y="2924944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http://etulo.ru/upload/iblock/64f/lego-replica-06054-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0" descr="http://etulo.ru/upload/iblock/64f/lego-replica-06054-6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2" descr="https://gosobr.ru/upload/iblock/f3b/VEXiq_109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4" descr="https://gosobr.ru/upload/iblock/f3b/VEXiq_109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6" descr="http://etulo.ru/upload/iblock/0a6/0a689850724264dedd289fcb95dc701c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8" descr="https://gosobr.ru/upload/iblock/c03/VEXiq_119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8" name="Picture 20" descr="Набор Супер Кит (VEX IQ 228-3670) 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327" y="2924944"/>
            <a:ext cx="1816705" cy="181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s://d33v4339jhl8k0.cloudfront.net/docs/assets/5b2119982c7d3a0fa9a2ef87/images/5d9f95a904286364bc90431c/file-rOq6D9BwGf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172" y="2420886"/>
            <a:ext cx="2122695" cy="184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VEX IQ Go-Kart Model - VEX IQ Robot Showcase - VEX Forum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054796"/>
            <a:ext cx="2560866" cy="162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VEX IQ Summer Build Contest 2015 - Competition - VEX IQ.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95" y="5084340"/>
            <a:ext cx="2789741" cy="157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25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6" y="1856"/>
            <a:ext cx="6436672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Преимущества конструкторов VEX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700808"/>
            <a:ext cx="58326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ru-RU" dirty="0" smtClean="0"/>
              <a:t>12 портов для подключения моторов и датчиков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ru-RU" dirty="0" smtClean="0"/>
              <a:t>Благодаря </a:t>
            </a:r>
            <a:r>
              <a:rPr lang="ru-RU" dirty="0"/>
              <a:t>надежной конструктивной базе можно проектировать большие прочные механизмы.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ru-RU" dirty="0"/>
              <a:t>В комплекты входят пульты управления, соответственно, можно создавать движущихся роботов, тем самым разнообразив учебный процесс.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ru-RU" dirty="0"/>
              <a:t>Созданные конструкции отличаются точностью движений благодаря наличию в наборах металлических осей и валов.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ru-RU" dirty="0"/>
              <a:t>Конструкторы укомплектованы цепями, шкивами, рейками, зубчатыми колесами. Из этого разнообразия можно сконструировать множество механизмов, ограничиваясь лишь своей фантазией.</a:t>
            </a:r>
          </a:p>
        </p:txBody>
      </p:sp>
    </p:spTree>
    <p:extLst>
      <p:ext uri="{BB962C8B-B14F-4D97-AF65-F5344CB8AC3E}">
        <p14:creationId xmlns:p14="http://schemas.microsoft.com/office/powerpoint/2010/main" val="252157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91" y="2246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Соревнования</a:t>
            </a:r>
            <a:r>
              <a:rPr lang="ru-RU" b="1" dirty="0"/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по робототехнике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Vex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3074" name="Picture 2" descr="https://thumb.tildacdn.com/tild6362-6532-4766-b032-313832323432/-/resize/664x/-/format/webp/580bf4a038d26c95ae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412" y="1268760"/>
            <a:ext cx="1919564" cy="99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thumb.tildacdn.com/tild3265-3938-4233-a332-666231633664/-/resize/528x/-/format/webp/3a3f2b6fc92da3657e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34" y="4566420"/>
            <a:ext cx="2362847" cy="172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24743"/>
            <a:ext cx="4067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Соревнования VEX IQ </a:t>
            </a:r>
            <a:r>
              <a:rPr lang="ru-RU" b="1" dirty="0" err="1"/>
              <a:t>Challenge</a:t>
            </a:r>
            <a:r>
              <a:rPr lang="ru-RU" b="1" dirty="0"/>
              <a:t> </a:t>
            </a:r>
            <a:endParaRPr lang="ru-RU" b="1" dirty="0" smtClean="0"/>
          </a:p>
          <a:p>
            <a:r>
              <a:rPr lang="ru-RU" b="1" dirty="0" smtClean="0"/>
              <a:t>Цель </a:t>
            </a:r>
            <a:r>
              <a:rPr lang="ru-RU" b="1" dirty="0"/>
              <a:t>игры:</a:t>
            </a:r>
            <a:r>
              <a:rPr lang="ru-RU" dirty="0"/>
              <a:t> набрать наибольшее количество очков, путем установки кубов синего цвета в синюю угловую зону, а кубов красного цвета в красную угловую зону. Дополнительные очки команда получает за установку зелёных кубов на подставки зелёного цвета и шариков внутрь куба.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4298" y="3987065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Соревнования</a:t>
            </a:r>
            <a:r>
              <a:rPr lang="en-US" b="1" dirty="0"/>
              <a:t> VEX Robotics Competition In the </a:t>
            </a:r>
            <a:r>
              <a:rPr lang="en-US" b="1" dirty="0" smtClean="0"/>
              <a:t>Zone</a:t>
            </a:r>
            <a:endParaRPr lang="ru-RU" b="1" dirty="0" smtClean="0"/>
          </a:p>
          <a:p>
            <a:r>
              <a:rPr lang="ru-RU" b="1" dirty="0"/>
              <a:t>Цель игры:</a:t>
            </a:r>
            <a:r>
              <a:rPr lang="ru-RU" dirty="0"/>
              <a:t> набор большего количества очков, чем у противоположного альянса путем доставки кубов в напольные зоны, установки на башни и построения башен из кубов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501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Игра «Футбол»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628800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Собрать по инструкции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2564904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Научиться управлять с помощью пульта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619672" y="3447631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Победить!!!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4797152"/>
            <a:ext cx="561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БОНУС: Составить программу для робота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06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139</Words>
  <Application>Microsoft Office PowerPoint</Application>
  <PresentationFormat>Экран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Приветствуем вас в робоквантуме</vt:lpstr>
      <vt:lpstr>Презентация PowerPoint</vt:lpstr>
      <vt:lpstr>VEX</vt:lpstr>
      <vt:lpstr>Преимущества конструкторов VEX</vt:lpstr>
      <vt:lpstr> Соревнования по робототехнике Vex </vt:lpstr>
      <vt:lpstr>Игра «Футбол»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Приветствуем вас в робоквантуме</dc:title>
  <dc:creator>Елена Александровна</dc:creator>
  <cp:lastModifiedBy>Елена</cp:lastModifiedBy>
  <cp:revision>6</cp:revision>
  <dcterms:created xsi:type="dcterms:W3CDTF">2022-10-14T09:48:47Z</dcterms:created>
  <dcterms:modified xsi:type="dcterms:W3CDTF">2022-10-16T03:51:18Z</dcterms:modified>
</cp:coreProperties>
</file>