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62" r:id="rId4"/>
    <p:sldId id="267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45" autoAdjust="0"/>
  </p:normalViewPr>
  <p:slideViewPr>
    <p:cSldViewPr>
      <p:cViewPr varScale="1">
        <p:scale>
          <a:sx n="76" d="100"/>
          <a:sy n="76" d="100"/>
        </p:scale>
        <p:origin x="-17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encrypted-tbn0.gstatic.com/images?q=tbn:ANd9GcQnqIwkCW1JvE0EKSOffKYRxanw-9VWqDX97g&amp;s" TargetMode="External"/><Relationship Id="rId3" Type="http://schemas.openxmlformats.org/officeDocument/2006/relationships/hyperlink" Target="https://www.google.ru/search?q=%D0%B4%D1%83%D0%B1&amp;newwindow=1&amp;rlz=1C1ASUM_enRU586RU586&amp;espv=2&amp;biw=465&amp;bih=734&amp;source=lnms&amp;tbm=isch&amp;sa=X&amp;ved=0ahUKEwjJ79TairXPAhXEK5oKHYDTDgYQ_AUIBigB" TargetMode="External"/><Relationship Id="rId7" Type="http://schemas.openxmlformats.org/officeDocument/2006/relationships/hyperlink" Target="https://encrypted-tbn0.gstatic.com/images?q=tbn:ANd9GcTTjeEeDtyah_oaObOqeCwEK2Lfv1LizogYDw&amp;s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crypted-tbn0.gstatic.com/images?q=tbn:ANd9GcQjzcr6kMnfsBox7RpmqN28zoQNPtr-jQmBdg&amp;s" TargetMode="External"/><Relationship Id="rId5" Type="http://schemas.openxmlformats.org/officeDocument/2006/relationships/hyperlink" Target="https://encrypted-tbn3.gstatic.com/images?q=tbn:ANd9GcSIKWKlK4S3U9BeXq-qVLgp_HUsXmr_0FpHVuPqOHDIUffNCqWu" TargetMode="External"/><Relationship Id="rId4" Type="http://schemas.openxmlformats.org/officeDocument/2006/relationships/hyperlink" Target="http://www.xrest.ru/schemes/00/11/bb/db/%D0%93%D1%83%D1%81%D0%B8-%D0%BB%D0%B5%D0%B1%D0%B5%D0%B4%D0%B8-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>
                <a:alpha val="9000"/>
              </a:srgb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5256583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Муниципальное дошкольное образовательное бюджетное учреждение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"Детский сад № 5 "Аистёнок" комбинированного вида" г. Волхов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Дидактическая игра</a:t>
            </a:r>
            <a:b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«ОТГАДАЙ ЗАГАДКУ»</a:t>
            </a: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детей 5 лет</a:t>
            </a:r>
            <a:b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Составила: Федорова О.Н., воспитатель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005064"/>
            <a:ext cx="6400800" cy="2088232"/>
          </a:xfrm>
        </p:spPr>
        <p:txBody>
          <a:bodyPr>
            <a:normAutofit/>
          </a:bodyPr>
          <a:lstStyle/>
          <a:p>
            <a:r>
              <a:rPr lang="ru-RU" dirty="0" smtClean="0"/>
              <a:t>                            </a:t>
            </a:r>
            <a:endParaRPr lang="ru-RU" sz="1600" dirty="0" smtClean="0"/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2025г.</a:t>
            </a:r>
            <a:endParaRPr lang="ru-RU" sz="1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3928" y="5517232"/>
            <a:ext cx="1728192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>
                <a:alpha val="0"/>
              </a:srgb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4536504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Развитие интеллектуально-творческого потенциала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ребенка.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Расширять запас знаний об окружающем мире.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Упражнять в выделении особенностей деревьев.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Развивать сообразительность, самостоятельность, умственную активность.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Воспитывать любовь к родной природе.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isometricOffAxis1Right"/>
              <a:lightRig rig="threePt" dir="t"/>
            </a:scene3d>
          </a:bodyPr>
          <a:lstStyle/>
          <a:p>
            <a:pPr algn="l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Листик на ладонь похож. Осенью красив, пригож,</a:t>
            </a:r>
            <a:b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Каждый в дерево влюблен, потому, что это (клен)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клен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37078">
            <a:off x="3715354" y="2443456"/>
            <a:ext cx="3080521" cy="3828447"/>
          </a:xfrm>
          <a:prstGeom prst="rect">
            <a:avLst/>
          </a:prstGeom>
        </p:spPr>
      </p:pic>
      <p:pic>
        <p:nvPicPr>
          <p:cNvPr id="8" name="Содержимое 7" descr="клен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 flipV="1">
            <a:off x="8604250" y="6145680"/>
            <a:ext cx="82550" cy="72091"/>
          </a:xfrm>
        </p:spPr>
      </p:pic>
      <p:pic>
        <p:nvPicPr>
          <p:cNvPr id="1026" name="Picture 2" descr="C:\Users\Ольга\Desktop\клен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443326">
            <a:off x="6522143" y="984817"/>
            <a:ext cx="2133600" cy="2143125"/>
          </a:xfrm>
          <a:prstGeom prst="rect">
            <a:avLst/>
          </a:prstGeom>
          <a:noFill/>
        </p:spPr>
      </p:pic>
      <p:pic>
        <p:nvPicPr>
          <p:cNvPr id="15" name="Picture 2" descr="C:\Users\Ольга\Desktop\клен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443326">
            <a:off x="574193" y="3677647"/>
            <a:ext cx="2342008" cy="2352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548680"/>
            <a:ext cx="7772400" cy="1470025"/>
          </a:xfrm>
        </p:spPr>
        <p:txBody>
          <a:bodyPr>
            <a:normAutofit/>
            <a:scene3d>
              <a:camera prst="isometricOffAxis1Right"/>
              <a:lightRig rig="threePt" dir="t"/>
            </a:scene3d>
          </a:bodyPr>
          <a:lstStyle/>
          <a:p>
            <a:pPr algn="l"/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Ствол белеет, шапочка зеленеет. </a:t>
            </a:r>
            <a:b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Стоит в белой одежке, свесив сережки?</a:t>
            </a:r>
            <a:br>
              <a:rPr lang="ru-RU" sz="28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60848"/>
            <a:ext cx="6400800" cy="2160240"/>
          </a:xfrm>
        </p:spPr>
        <p:txBody>
          <a:bodyPr>
            <a:scene3d>
              <a:camera prst="isometricOffAxis1Right"/>
              <a:lightRig rig="threePt" dir="t"/>
            </a:scene3d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Лист у березы какой?</a:t>
            </a:r>
            <a:endParaRPr lang="ru-RU" dirty="0"/>
          </a:p>
        </p:txBody>
      </p:sp>
      <p:pic>
        <p:nvPicPr>
          <p:cNvPr id="4" name="Рисунок 3" descr="береза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36053">
            <a:off x="868048" y="2457378"/>
            <a:ext cx="2518582" cy="3626768"/>
          </a:xfrm>
          <a:prstGeom prst="rect">
            <a:avLst/>
          </a:prstGeom>
        </p:spPr>
      </p:pic>
      <p:pic>
        <p:nvPicPr>
          <p:cNvPr id="6" name="Содержимое 15" descr="ли бе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3284984"/>
            <a:ext cx="2592288" cy="216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8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isometricOffAxis1Right"/>
              <a:lightRig rig="threePt" dir="t"/>
            </a:scene3d>
          </a:bodyPr>
          <a:lstStyle/>
          <a:p>
            <a:pPr algn="l"/>
            <a:r>
              <a:rPr lang="ru-RU" sz="2800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Гуси-лебеди летели, унести детей хотели.</a:t>
            </a:r>
            <a:br>
              <a:rPr lang="ru-RU" sz="2800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Что за дерево стояло и ребят оно скрывало.</a:t>
            </a:r>
            <a:endParaRPr lang="ru-RU" sz="2800" dirty="0">
              <a:ln>
                <a:solidFill>
                  <a:srgbClr val="FF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Содержимое 17" descr="яблоня1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828797" y="1600200"/>
            <a:ext cx="3486406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2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800200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pPr algn="l"/>
            <a:r>
              <a:rPr lang="ru-RU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Он могучий, крона - в тучах.</a:t>
            </a:r>
            <a:br>
              <a:rPr lang="ru-RU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В кроне желуди видны,</a:t>
            </a:r>
            <a:br>
              <a:rPr lang="ru-RU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И не зря к нему подходят,</a:t>
            </a:r>
            <a:br>
              <a:rPr lang="ru-RU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  <a:t>Утром ранним кабаны.</a:t>
            </a:r>
            <a:br>
              <a:rPr lang="ru-RU" sz="28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n>
                <a:solidFill>
                  <a:schemeClr val="accent6">
                    <a:lumMod val="50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дуб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 rot="20892943">
            <a:off x="4626867" y="2807710"/>
            <a:ext cx="2680121" cy="2929434"/>
          </a:xfrm>
        </p:spPr>
      </p:pic>
      <p:pic>
        <p:nvPicPr>
          <p:cNvPr id="7" name="Рисунок 6" descr="желуд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298874">
            <a:off x="6556751" y="283517"/>
            <a:ext cx="1814143" cy="1814143"/>
          </a:xfrm>
          <a:prstGeom prst="rect">
            <a:avLst/>
          </a:prstGeom>
        </p:spPr>
      </p:pic>
      <p:pic>
        <p:nvPicPr>
          <p:cNvPr id="8" name="Рисунок 7" descr="желуд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298874">
            <a:off x="882537" y="3483952"/>
            <a:ext cx="1814143" cy="18141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Интернет-ресурсы:</a:t>
            </a: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https://www.google.ru/search?q=%D0%B4%D1%83%D0%B1&amp;newwindow=1&amp;rlz=1C1ASUM_enRU586RU586&amp;espv=2&amp;biw=465&amp;bih=734&amp;source=lnms&amp;tbm=isch&amp;sa=X&amp;ved=0ahUKEwjJ79TairXPAhXEK5oKHYDTDgYQ_AUIBigB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http://www.xrest.ru/schemes/00/11/bb/db/%D0%93%D1%83%D1%81%D0%B8-%D0%BB%D0%B5%D0%B1%D0%B5%D0%B4%D0%B8-1.jpg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  <a:hlinkClick r:id="rId5"/>
            </a:endParaRP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https://encrypted-tbn3.gstatic.com/images?q=tbn:ANd9GcSIKWKlK4S3U9BeXq-qVLgp_HUsXmr_0FpHVuPqOHDIUffNCqWu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  <a:hlinkClick r:id="rId6"/>
            </a:endParaRP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https://encrypted-tbn0.gstatic.com/images?q=tbn:ANd9GcQjzcr6kMnfsBox7RpmqN28zoQNPtr-jQmBdg&amp;s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https://encrypted-tbn0.gstatic.com/images?q=tbn:ANd9GcTTjeEeDtyah_oaObOqeCwEK2Lfv1LizogYDw&amp;s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https://encrypted-tbn0.gstatic.com/images?q=tbn:ANd9GcQnqIwkCW1JvE0EKSOffKYRxanw-9VWqDX97g&amp;s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76</Words>
  <Application>Microsoft Office PowerPoint</Application>
  <PresentationFormat>Экран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Муниципальное дошкольное образовательное бюджетное учреждение "Детский сад № 5 "Аистёнок" комбинированного вида" г. Волхов      Дидактическая игра «ОТГАДАЙ ЗАГАДКУ» для детей 5 лет     Составила: Федорова О.Н., воспитатель </vt:lpstr>
      <vt:lpstr>Цель: Развитие интеллектуально-творческого потенциала ребенка.  Задачи: Расширять запас знаний об окружающем мире. Упражнять в выделении особенностей деревьев. Развивать сообразительность, самостоятельность, умственную активность. Воспитывать любовь к родной природе.  </vt:lpstr>
      <vt:lpstr>Листик на ладонь похож. Осенью красив, пригож, Каждый в дерево влюблен, потому, что это (клен)</vt:lpstr>
      <vt:lpstr>Ствол белеет, шапочка зеленеет.  Стоит в белой одежке, свесив сережки? </vt:lpstr>
      <vt:lpstr>Гуси-лебеди летели, унести детей хотели. Что за дерево стояло и ребят оно скрывало.</vt:lpstr>
      <vt:lpstr>Он могучий, крона - в тучах. В кроне желуди видны, И не зря к нему подходят, Утром ранним кабаны. 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Ольга</cp:lastModifiedBy>
  <cp:revision>27</cp:revision>
  <dcterms:created xsi:type="dcterms:W3CDTF">2016-09-17T15:33:17Z</dcterms:created>
  <dcterms:modified xsi:type="dcterms:W3CDTF">2025-04-09T15:49:53Z</dcterms:modified>
</cp:coreProperties>
</file>