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84" r:id="rId2"/>
    <p:sldId id="286" r:id="rId3"/>
    <p:sldId id="296" r:id="rId4"/>
    <p:sldId id="289" r:id="rId5"/>
    <p:sldId id="290" r:id="rId6"/>
    <p:sldId id="298" r:id="rId7"/>
    <p:sldId id="299" r:id="rId8"/>
    <p:sldId id="300" r:id="rId9"/>
    <p:sldId id="301" r:id="rId10"/>
    <p:sldId id="302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5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2361435-D800-407F-A456-AC473DE73532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1A1874-30D4-48A4-962F-83EA1ADB5A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15514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2F6612E3-E851-4408-BD48-8027804961FA}" type="slidenum">
              <a:rPr lang="ru-RU" altLang="ru-RU" smtClean="0">
                <a:latin typeface="Times New Roman" pitchFamily="18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8741A-48C9-4DE6-9236-170A430FF399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41855-BB81-4111-9BA5-A6F6128EEC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2403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CD8DA-460D-495D-9263-A76EEFF9D12F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E258F-3509-43DC-8BC0-94C5DDA37D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309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870172 w 2706"/>
              <a:gd name="T1" fmla="*/ 0 h 640"/>
              <a:gd name="T2" fmla="*/ 2870172 w 2706"/>
              <a:gd name="T3" fmla="*/ 0 h 640"/>
              <a:gd name="T4" fmla="*/ 2748987 w 2706"/>
              <a:gd name="T5" fmla="*/ 20092 h 640"/>
              <a:gd name="T6" fmla="*/ 2625676 w 2706"/>
              <a:gd name="T7" fmla="*/ 42416 h 640"/>
              <a:gd name="T8" fmla="*/ 2500239 w 2706"/>
              <a:gd name="T9" fmla="*/ 66973 h 640"/>
              <a:gd name="T10" fmla="*/ 2370549 w 2706"/>
              <a:gd name="T11" fmla="*/ 91529 h 640"/>
              <a:gd name="T12" fmla="*/ 2238734 w 2706"/>
              <a:gd name="T13" fmla="*/ 120551 h 640"/>
              <a:gd name="T14" fmla="*/ 2102667 w 2706"/>
              <a:gd name="T15" fmla="*/ 149572 h 640"/>
              <a:gd name="T16" fmla="*/ 1964473 w 2706"/>
              <a:gd name="T17" fmla="*/ 183059 h 640"/>
              <a:gd name="T18" fmla="*/ 1822028 w 2706"/>
              <a:gd name="T19" fmla="*/ 216545 h 640"/>
              <a:gd name="T20" fmla="*/ 1822028 w 2706"/>
              <a:gd name="T21" fmla="*/ 216545 h 640"/>
              <a:gd name="T22" fmla="*/ 1564775 w 2706"/>
              <a:gd name="T23" fmla="*/ 281285 h 640"/>
              <a:gd name="T24" fmla="*/ 1313901 w 2706"/>
              <a:gd name="T25" fmla="*/ 339328 h 640"/>
              <a:gd name="T26" fmla="*/ 1073657 w 2706"/>
              <a:gd name="T27" fmla="*/ 392906 h 640"/>
              <a:gd name="T28" fmla="*/ 841917 w 2706"/>
              <a:gd name="T29" fmla="*/ 444252 h 640"/>
              <a:gd name="T30" fmla="*/ 620808 w 2706"/>
              <a:gd name="T31" fmla="*/ 488900 h 640"/>
              <a:gd name="T32" fmla="*/ 406076 w 2706"/>
              <a:gd name="T33" fmla="*/ 529084 h 640"/>
              <a:gd name="T34" fmla="*/ 199849 w 2706"/>
              <a:gd name="T35" fmla="*/ 567035 h 640"/>
              <a:gd name="T36" fmla="*/ 0 w 2706"/>
              <a:gd name="T37" fmla="*/ 600521 h 640"/>
              <a:gd name="T38" fmla="*/ 0 w 2706"/>
              <a:gd name="T39" fmla="*/ 600521 h 640"/>
              <a:gd name="T40" fmla="*/ 138193 w 2706"/>
              <a:gd name="T41" fmla="*/ 620613 h 640"/>
              <a:gd name="T42" fmla="*/ 270009 w 2706"/>
              <a:gd name="T43" fmla="*/ 638473 h 640"/>
              <a:gd name="T44" fmla="*/ 397572 w 2706"/>
              <a:gd name="T45" fmla="*/ 654100 h 640"/>
              <a:gd name="T46" fmla="*/ 523009 w 2706"/>
              <a:gd name="T47" fmla="*/ 667494 h 640"/>
              <a:gd name="T48" fmla="*/ 644194 w 2706"/>
              <a:gd name="T49" fmla="*/ 680889 h 640"/>
              <a:gd name="T50" fmla="*/ 761127 w 2706"/>
              <a:gd name="T51" fmla="*/ 689818 h 640"/>
              <a:gd name="T52" fmla="*/ 873808 w 2706"/>
              <a:gd name="T53" fmla="*/ 698748 h 640"/>
              <a:gd name="T54" fmla="*/ 984363 w 2706"/>
              <a:gd name="T55" fmla="*/ 705445 h 640"/>
              <a:gd name="T56" fmla="*/ 1092791 w 2706"/>
              <a:gd name="T57" fmla="*/ 709910 h 640"/>
              <a:gd name="T58" fmla="*/ 1196968 w 2706"/>
              <a:gd name="T59" fmla="*/ 712143 h 640"/>
              <a:gd name="T60" fmla="*/ 1296892 w 2706"/>
              <a:gd name="T61" fmla="*/ 714375 h 640"/>
              <a:gd name="T62" fmla="*/ 1394691 w 2706"/>
              <a:gd name="T63" fmla="*/ 714375 h 640"/>
              <a:gd name="T64" fmla="*/ 1490363 w 2706"/>
              <a:gd name="T65" fmla="*/ 712143 h 640"/>
              <a:gd name="T66" fmla="*/ 1583910 w 2706"/>
              <a:gd name="T67" fmla="*/ 709910 h 640"/>
              <a:gd name="T68" fmla="*/ 1673204 w 2706"/>
              <a:gd name="T69" fmla="*/ 705445 h 640"/>
              <a:gd name="T70" fmla="*/ 1760372 w 2706"/>
              <a:gd name="T71" fmla="*/ 698748 h 640"/>
              <a:gd name="T72" fmla="*/ 1843288 w 2706"/>
              <a:gd name="T73" fmla="*/ 692051 h 640"/>
              <a:gd name="T74" fmla="*/ 1926204 w 2706"/>
              <a:gd name="T75" fmla="*/ 683121 h 640"/>
              <a:gd name="T76" fmla="*/ 2004868 w 2706"/>
              <a:gd name="T77" fmla="*/ 671959 h 640"/>
              <a:gd name="T78" fmla="*/ 2083532 w 2706"/>
              <a:gd name="T79" fmla="*/ 660797 h 640"/>
              <a:gd name="T80" fmla="*/ 2157944 w 2706"/>
              <a:gd name="T81" fmla="*/ 647402 h 640"/>
              <a:gd name="T82" fmla="*/ 2232356 w 2706"/>
              <a:gd name="T83" fmla="*/ 634008 h 640"/>
              <a:gd name="T84" fmla="*/ 2302516 w 2706"/>
              <a:gd name="T85" fmla="*/ 618381 h 640"/>
              <a:gd name="T86" fmla="*/ 2372675 w 2706"/>
              <a:gd name="T87" fmla="*/ 602754 h 640"/>
              <a:gd name="T88" fmla="*/ 2440709 w 2706"/>
              <a:gd name="T89" fmla="*/ 584895 h 640"/>
              <a:gd name="T90" fmla="*/ 2506617 w 2706"/>
              <a:gd name="T91" fmla="*/ 567035 h 640"/>
              <a:gd name="T92" fmla="*/ 2570398 w 2706"/>
              <a:gd name="T93" fmla="*/ 546943 h 640"/>
              <a:gd name="T94" fmla="*/ 2634180 w 2706"/>
              <a:gd name="T95" fmla="*/ 526852 h 640"/>
              <a:gd name="T96" fmla="*/ 2755365 w 2706"/>
              <a:gd name="T97" fmla="*/ 482203 h 640"/>
              <a:gd name="T98" fmla="*/ 2872298 w 2706"/>
              <a:gd name="T99" fmla="*/ 435322 h 640"/>
              <a:gd name="T100" fmla="*/ 2872298 w 2706"/>
              <a:gd name="T101" fmla="*/ 435322 h 640"/>
              <a:gd name="T102" fmla="*/ 2876550 w 2706"/>
              <a:gd name="T103" fmla="*/ 433090 h 640"/>
              <a:gd name="T104" fmla="*/ 2876550 w 2706"/>
              <a:gd name="T105" fmla="*/ 433090 h 640"/>
              <a:gd name="T106" fmla="*/ 2876550 w 2706"/>
              <a:gd name="T107" fmla="*/ 0 h 640"/>
              <a:gd name="T108" fmla="*/ 2876550 w 2706"/>
              <a:gd name="T109" fmla="*/ 0 h 640"/>
              <a:gd name="T110" fmla="*/ 2870172 w 2706"/>
              <a:gd name="T111" fmla="*/ 0 h 640"/>
              <a:gd name="T112" fmla="*/ 2870172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5545138 w 5216"/>
              <a:gd name="T1" fmla="*/ 797300 h 762"/>
              <a:gd name="T2" fmla="*/ 5298498 w 5216"/>
              <a:gd name="T3" fmla="*/ 766033 h 762"/>
              <a:gd name="T4" fmla="*/ 4760569 w 5216"/>
              <a:gd name="T5" fmla="*/ 681167 h 762"/>
              <a:gd name="T6" fmla="*/ 4160980 w 5216"/>
              <a:gd name="T7" fmla="*/ 567267 h 762"/>
              <a:gd name="T8" fmla="*/ 3493352 w 5216"/>
              <a:gd name="T9" fmla="*/ 417633 h 762"/>
              <a:gd name="T10" fmla="*/ 3131897 w 5216"/>
              <a:gd name="T11" fmla="*/ 330533 h 762"/>
              <a:gd name="T12" fmla="*/ 2851239 w 5216"/>
              <a:gd name="T13" fmla="*/ 263533 h 762"/>
              <a:gd name="T14" fmla="*/ 2583337 w 5216"/>
              <a:gd name="T15" fmla="*/ 205467 h 762"/>
              <a:gd name="T16" fmla="*/ 2328193 w 5216"/>
              <a:gd name="T17" fmla="*/ 156333 h 762"/>
              <a:gd name="T18" fmla="*/ 2083679 w 5216"/>
              <a:gd name="T19" fmla="*/ 113900 h 762"/>
              <a:gd name="T20" fmla="*/ 1849797 w 5216"/>
              <a:gd name="T21" fmla="*/ 80400 h 762"/>
              <a:gd name="T22" fmla="*/ 1418178 w 5216"/>
              <a:gd name="T23" fmla="*/ 31267 h 762"/>
              <a:gd name="T24" fmla="*/ 1031209 w 5216"/>
              <a:gd name="T25" fmla="*/ 4467 h 762"/>
              <a:gd name="T26" fmla="*/ 684637 w 5216"/>
              <a:gd name="T27" fmla="*/ 0 h 762"/>
              <a:gd name="T28" fmla="*/ 380590 w 5216"/>
              <a:gd name="T29" fmla="*/ 11167 h 762"/>
              <a:gd name="T30" fmla="*/ 116941 w 5216"/>
              <a:gd name="T31" fmla="*/ 35733 h 762"/>
              <a:gd name="T32" fmla="*/ 0 w 5216"/>
              <a:gd name="T33" fmla="*/ 53600 h 762"/>
              <a:gd name="T34" fmla="*/ 333814 w 5216"/>
              <a:gd name="T35" fmla="*/ 96033 h 762"/>
              <a:gd name="T36" fmla="*/ 693142 w 5216"/>
              <a:gd name="T37" fmla="*/ 156333 h 762"/>
              <a:gd name="T38" fmla="*/ 1077985 w 5216"/>
              <a:gd name="T39" fmla="*/ 234500 h 762"/>
              <a:gd name="T40" fmla="*/ 1490468 w 5216"/>
              <a:gd name="T41" fmla="*/ 330533 h 762"/>
              <a:gd name="T42" fmla="*/ 1866806 w 5216"/>
              <a:gd name="T43" fmla="*/ 422100 h 762"/>
              <a:gd name="T44" fmla="*/ 2559949 w 5216"/>
              <a:gd name="T45" fmla="*/ 576200 h 762"/>
              <a:gd name="T46" fmla="*/ 2878879 w 5216"/>
              <a:gd name="T47" fmla="*/ 638733 h 762"/>
              <a:gd name="T48" fmla="*/ 3180800 w 5216"/>
              <a:gd name="T49" fmla="*/ 692333 h 762"/>
              <a:gd name="T50" fmla="*/ 3465711 w 5216"/>
              <a:gd name="T51" fmla="*/ 739233 h 762"/>
              <a:gd name="T52" fmla="*/ 3733613 w 5216"/>
              <a:gd name="T53" fmla="*/ 774967 h 762"/>
              <a:gd name="T54" fmla="*/ 3986631 w 5216"/>
              <a:gd name="T55" fmla="*/ 806233 h 762"/>
              <a:gd name="T56" fmla="*/ 4224766 w 5216"/>
              <a:gd name="T57" fmla="*/ 826333 h 762"/>
              <a:gd name="T58" fmla="*/ 4448017 w 5216"/>
              <a:gd name="T59" fmla="*/ 841967 h 762"/>
              <a:gd name="T60" fmla="*/ 4660637 w 5216"/>
              <a:gd name="T61" fmla="*/ 850900 h 762"/>
              <a:gd name="T62" fmla="*/ 4858374 w 5216"/>
              <a:gd name="T63" fmla="*/ 850900 h 762"/>
              <a:gd name="T64" fmla="*/ 5045480 w 5216"/>
              <a:gd name="T65" fmla="*/ 846433 h 762"/>
              <a:gd name="T66" fmla="*/ 5221955 w 5216"/>
              <a:gd name="T67" fmla="*/ 835267 h 762"/>
              <a:gd name="T68" fmla="*/ 5387799 w 5216"/>
              <a:gd name="T69" fmla="*/ 817400 h 762"/>
              <a:gd name="T70" fmla="*/ 5545138 w 5216"/>
              <a:gd name="T71" fmla="*/ 797300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78140 h 694"/>
              <a:gd name="T2" fmla="*/ 0 w 5144"/>
              <a:gd name="T3" fmla="*/ 78140 h 694"/>
              <a:gd name="T4" fmla="*/ 19131 w 5144"/>
              <a:gd name="T5" fmla="*/ 73675 h 694"/>
              <a:gd name="T6" fmla="*/ 76526 w 5144"/>
              <a:gd name="T7" fmla="*/ 62512 h 694"/>
              <a:gd name="T8" fmla="*/ 174309 w 5144"/>
              <a:gd name="T9" fmla="*/ 46884 h 694"/>
              <a:gd name="T10" fmla="*/ 238081 w 5144"/>
              <a:gd name="T11" fmla="*/ 37954 h 694"/>
              <a:gd name="T12" fmla="*/ 312481 w 5144"/>
              <a:gd name="T13" fmla="*/ 29023 h 694"/>
              <a:gd name="T14" fmla="*/ 395384 w 5144"/>
              <a:gd name="T15" fmla="*/ 22326 h 694"/>
              <a:gd name="T16" fmla="*/ 491041 w 5144"/>
              <a:gd name="T17" fmla="*/ 15628 h 694"/>
              <a:gd name="T18" fmla="*/ 595201 w 5144"/>
              <a:gd name="T19" fmla="*/ 8930 h 694"/>
              <a:gd name="T20" fmla="*/ 712116 w 5144"/>
              <a:gd name="T21" fmla="*/ 4465 h 694"/>
              <a:gd name="T22" fmla="*/ 839659 w 5144"/>
              <a:gd name="T23" fmla="*/ 2233 h 694"/>
              <a:gd name="T24" fmla="*/ 977831 w 5144"/>
              <a:gd name="T25" fmla="*/ 0 h 694"/>
              <a:gd name="T26" fmla="*/ 1126631 w 5144"/>
              <a:gd name="T27" fmla="*/ 2233 h 694"/>
              <a:gd name="T28" fmla="*/ 1286060 w 5144"/>
              <a:gd name="T29" fmla="*/ 6698 h 694"/>
              <a:gd name="T30" fmla="*/ 1458243 w 5144"/>
              <a:gd name="T31" fmla="*/ 15628 h 694"/>
              <a:gd name="T32" fmla="*/ 1641055 w 5144"/>
              <a:gd name="T33" fmla="*/ 26791 h 694"/>
              <a:gd name="T34" fmla="*/ 1834496 w 5144"/>
              <a:gd name="T35" fmla="*/ 44651 h 694"/>
              <a:gd name="T36" fmla="*/ 2040691 w 5144"/>
              <a:gd name="T37" fmla="*/ 64744 h 694"/>
              <a:gd name="T38" fmla="*/ 2259640 w 5144"/>
              <a:gd name="T39" fmla="*/ 89303 h 694"/>
              <a:gd name="T40" fmla="*/ 2489217 w 5144"/>
              <a:gd name="T41" fmla="*/ 118326 h 694"/>
              <a:gd name="T42" fmla="*/ 2731549 w 5144"/>
              <a:gd name="T43" fmla="*/ 154047 h 694"/>
              <a:gd name="T44" fmla="*/ 2984510 w 5144"/>
              <a:gd name="T45" fmla="*/ 194233 h 694"/>
              <a:gd name="T46" fmla="*/ 3250225 w 5144"/>
              <a:gd name="T47" fmla="*/ 241117 h 694"/>
              <a:gd name="T48" fmla="*/ 3528694 w 5144"/>
              <a:gd name="T49" fmla="*/ 296931 h 694"/>
              <a:gd name="T50" fmla="*/ 3819918 w 5144"/>
              <a:gd name="T51" fmla="*/ 357210 h 694"/>
              <a:gd name="T52" fmla="*/ 4123895 w 5144"/>
              <a:gd name="T53" fmla="*/ 424187 h 694"/>
              <a:gd name="T54" fmla="*/ 4440628 w 5144"/>
              <a:gd name="T55" fmla="*/ 500095 h 694"/>
              <a:gd name="T56" fmla="*/ 4770114 w 5144"/>
              <a:gd name="T57" fmla="*/ 582699 h 694"/>
              <a:gd name="T58" fmla="*/ 5112355 w 5144"/>
              <a:gd name="T59" fmla="*/ 674235 h 694"/>
              <a:gd name="T60" fmla="*/ 5467350 w 5144"/>
              <a:gd name="T61" fmla="*/ 774700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652463 h 584"/>
              <a:gd name="T2" fmla="*/ 0 w 3112"/>
              <a:gd name="T3" fmla="*/ 652463 h 584"/>
              <a:gd name="T4" fmla="*/ 95633 w 3112"/>
              <a:gd name="T5" fmla="*/ 625649 h 584"/>
              <a:gd name="T6" fmla="*/ 357028 w 3112"/>
              <a:gd name="T7" fmla="*/ 556381 h 584"/>
              <a:gd name="T8" fmla="*/ 537668 w 3112"/>
              <a:gd name="T9" fmla="*/ 509457 h 584"/>
              <a:gd name="T10" fmla="*/ 745934 w 3112"/>
              <a:gd name="T11" fmla="*/ 458065 h 584"/>
              <a:gd name="T12" fmla="*/ 977578 w 3112"/>
              <a:gd name="T13" fmla="*/ 402203 h 584"/>
              <a:gd name="T14" fmla="*/ 1226223 w 3112"/>
              <a:gd name="T15" fmla="*/ 341873 h 584"/>
              <a:gd name="T16" fmla="*/ 1489743 w 3112"/>
              <a:gd name="T17" fmla="*/ 283777 h 584"/>
              <a:gd name="T18" fmla="*/ 1759640 w 3112"/>
              <a:gd name="T19" fmla="*/ 225681 h 584"/>
              <a:gd name="T20" fmla="*/ 2035912 w 3112"/>
              <a:gd name="T21" fmla="*/ 172054 h 584"/>
              <a:gd name="T22" fmla="*/ 2310059 w 3112"/>
              <a:gd name="T23" fmla="*/ 120661 h 584"/>
              <a:gd name="T24" fmla="*/ 2446070 w 3112"/>
              <a:gd name="T25" fmla="*/ 98316 h 584"/>
              <a:gd name="T26" fmla="*/ 2577830 w 3112"/>
              <a:gd name="T27" fmla="*/ 75972 h 584"/>
              <a:gd name="T28" fmla="*/ 2709591 w 3112"/>
              <a:gd name="T29" fmla="*/ 58096 h 584"/>
              <a:gd name="T30" fmla="*/ 2837101 w 3112"/>
              <a:gd name="T31" fmla="*/ 40220 h 584"/>
              <a:gd name="T32" fmla="*/ 2962486 w 3112"/>
              <a:gd name="T33" fmla="*/ 26814 h 584"/>
              <a:gd name="T34" fmla="*/ 3081495 w 3112"/>
              <a:gd name="T35" fmla="*/ 15641 h 584"/>
              <a:gd name="T36" fmla="*/ 3196254 w 3112"/>
              <a:gd name="T37" fmla="*/ 6703 h 584"/>
              <a:gd name="T38" fmla="*/ 3306763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8719055 w 8196"/>
              <a:gd name="T1" fmla="*/ 570733 h 1192"/>
              <a:gd name="T2" fmla="*/ 8557275 w 8196"/>
              <a:gd name="T3" fmla="*/ 635386 h 1192"/>
              <a:gd name="T4" fmla="*/ 8384853 w 8196"/>
              <a:gd name="T5" fmla="*/ 691122 h 1192"/>
              <a:gd name="T6" fmla="*/ 8201787 w 8196"/>
              <a:gd name="T7" fmla="*/ 742398 h 1192"/>
              <a:gd name="T8" fmla="*/ 8005948 w 8196"/>
              <a:gd name="T9" fmla="*/ 782528 h 1192"/>
              <a:gd name="T10" fmla="*/ 7793081 w 8196"/>
              <a:gd name="T11" fmla="*/ 813740 h 1192"/>
              <a:gd name="T12" fmla="*/ 7563184 w 8196"/>
              <a:gd name="T13" fmla="*/ 836034 h 1192"/>
              <a:gd name="T14" fmla="*/ 7314129 w 8196"/>
              <a:gd name="T15" fmla="*/ 849411 h 1192"/>
              <a:gd name="T16" fmla="*/ 7043787 w 8196"/>
              <a:gd name="T17" fmla="*/ 847181 h 1192"/>
              <a:gd name="T18" fmla="*/ 6750030 w 8196"/>
              <a:gd name="T19" fmla="*/ 836034 h 1192"/>
              <a:gd name="T20" fmla="*/ 6430729 w 8196"/>
              <a:gd name="T21" fmla="*/ 809281 h 1192"/>
              <a:gd name="T22" fmla="*/ 6083754 w 8196"/>
              <a:gd name="T23" fmla="*/ 769151 h 1192"/>
              <a:gd name="T24" fmla="*/ 5709108 w 8196"/>
              <a:gd name="T25" fmla="*/ 715645 h 1192"/>
              <a:gd name="T26" fmla="*/ 5302531 w 8196"/>
              <a:gd name="T27" fmla="*/ 644304 h 1192"/>
              <a:gd name="T28" fmla="*/ 4861895 w 8196"/>
              <a:gd name="T29" fmla="*/ 557356 h 1192"/>
              <a:gd name="T30" fmla="*/ 4387200 w 8196"/>
              <a:gd name="T31" fmla="*/ 452573 h 1192"/>
              <a:gd name="T32" fmla="*/ 3874189 w 8196"/>
              <a:gd name="T33" fmla="*/ 329955 h 1192"/>
              <a:gd name="T34" fmla="*/ 3614491 w 8196"/>
              <a:gd name="T35" fmla="*/ 267531 h 1192"/>
              <a:gd name="T36" fmla="*/ 3122767 w 8196"/>
              <a:gd name="T37" fmla="*/ 164977 h 1192"/>
              <a:gd name="T38" fmla="*/ 2673616 w 8196"/>
              <a:gd name="T39" fmla="*/ 91406 h 1192"/>
              <a:gd name="T40" fmla="*/ 2262782 w 8196"/>
              <a:gd name="T41" fmla="*/ 40130 h 1192"/>
              <a:gd name="T42" fmla="*/ 1890264 w 8196"/>
              <a:gd name="T43" fmla="*/ 11147 h 1192"/>
              <a:gd name="T44" fmla="*/ 1556062 w 8196"/>
              <a:gd name="T45" fmla="*/ 0 h 1192"/>
              <a:gd name="T46" fmla="*/ 1258047 w 8196"/>
              <a:gd name="T47" fmla="*/ 4459 h 1192"/>
              <a:gd name="T48" fmla="*/ 994091 w 8196"/>
              <a:gd name="T49" fmla="*/ 22294 h 1192"/>
              <a:gd name="T50" fmla="*/ 762066 w 8196"/>
              <a:gd name="T51" fmla="*/ 49047 h 1192"/>
              <a:gd name="T52" fmla="*/ 564099 w 8196"/>
              <a:gd name="T53" fmla="*/ 82489 h 1192"/>
              <a:gd name="T54" fmla="*/ 398062 w 8196"/>
              <a:gd name="T55" fmla="*/ 120389 h 1192"/>
              <a:gd name="T56" fmla="*/ 263956 w 8196"/>
              <a:gd name="T57" fmla="*/ 160519 h 1192"/>
              <a:gd name="T58" fmla="*/ 157522 w 8196"/>
              <a:gd name="T59" fmla="*/ 196189 h 1192"/>
              <a:gd name="T60" fmla="*/ 51088 w 8196"/>
              <a:gd name="T61" fmla="*/ 240778 h 1192"/>
              <a:gd name="T62" fmla="*/ 0 w 8196"/>
              <a:gd name="T63" fmla="*/ 267531 h 1192"/>
              <a:gd name="T64" fmla="*/ 8719055 w 8196"/>
              <a:gd name="T65" fmla="*/ 1328737 h 1192"/>
              <a:gd name="T66" fmla="*/ 8723312 w 8196"/>
              <a:gd name="T67" fmla="*/ 1322049 h 1192"/>
              <a:gd name="T68" fmla="*/ 8723312 w 8196"/>
              <a:gd name="T69" fmla="*/ 568503 h 1192"/>
              <a:gd name="T70" fmla="*/ 8719055 w 8196"/>
              <a:gd name="T71" fmla="*/ 570733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D5281-550D-4E96-BC67-4141B1366495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57AEC-D78B-4756-85A6-E516F5440C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440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2B6D5-84A0-47D5-9F70-CB75E184D250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3DF1A-D9E2-499A-876B-D323431AB7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57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EDC60-8E6C-42F8-B850-E4BB594946DD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45E3C-DEE4-41CA-A6A0-611391336A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448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4DC97-D972-405F-BEBA-148B88C7F6F7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3C3F7-3E9D-436D-8608-9529BE4613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4402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13021481 w 8196"/>
                <a:gd name="T1" fmla="*/ 812800 h 1192"/>
                <a:gd name="T2" fmla="*/ 12779871 w 8196"/>
                <a:gd name="T3" fmla="*/ 904875 h 1192"/>
                <a:gd name="T4" fmla="*/ 12522366 w 8196"/>
                <a:gd name="T5" fmla="*/ 984250 h 1192"/>
                <a:gd name="T6" fmla="*/ 12248966 w 8196"/>
                <a:gd name="T7" fmla="*/ 1057275 h 1192"/>
                <a:gd name="T8" fmla="*/ 11956492 w 8196"/>
                <a:gd name="T9" fmla="*/ 1114425 h 1192"/>
                <a:gd name="T10" fmla="*/ 11638584 w 8196"/>
                <a:gd name="T11" fmla="*/ 1158875 h 1192"/>
                <a:gd name="T12" fmla="*/ 11295245 w 8196"/>
                <a:gd name="T13" fmla="*/ 1190625 h 1192"/>
                <a:gd name="T14" fmla="*/ 10923293 w 8196"/>
                <a:gd name="T15" fmla="*/ 1209675 h 1192"/>
                <a:gd name="T16" fmla="*/ 10519551 w 8196"/>
                <a:gd name="T17" fmla="*/ 1206500 h 1192"/>
                <a:gd name="T18" fmla="*/ 10080839 w 8196"/>
                <a:gd name="T19" fmla="*/ 1190625 h 1192"/>
                <a:gd name="T20" fmla="*/ 9603978 w 8196"/>
                <a:gd name="T21" fmla="*/ 1152525 h 1192"/>
                <a:gd name="T22" fmla="*/ 9085789 w 8196"/>
                <a:gd name="T23" fmla="*/ 1095375 h 1192"/>
                <a:gd name="T24" fmla="*/ 8526272 w 8196"/>
                <a:gd name="T25" fmla="*/ 1019175 h 1192"/>
                <a:gd name="T26" fmla="*/ 7919070 w 8196"/>
                <a:gd name="T27" fmla="*/ 917575 h 1192"/>
                <a:gd name="T28" fmla="*/ 7261002 w 8196"/>
                <a:gd name="T29" fmla="*/ 793750 h 1192"/>
                <a:gd name="T30" fmla="*/ 6552068 w 8196"/>
                <a:gd name="T31" fmla="*/ 644525 h 1192"/>
                <a:gd name="T32" fmla="*/ 5785912 w 8196"/>
                <a:gd name="T33" fmla="*/ 469900 h 1192"/>
                <a:gd name="T34" fmla="*/ 5398065 w 8196"/>
                <a:gd name="T35" fmla="*/ 381000 h 1192"/>
                <a:gd name="T36" fmla="*/ 4663699 w 8196"/>
                <a:gd name="T37" fmla="*/ 234950 h 1192"/>
                <a:gd name="T38" fmla="*/ 3992915 w 8196"/>
                <a:gd name="T39" fmla="*/ 130175 h 1192"/>
                <a:gd name="T40" fmla="*/ 3379354 w 8196"/>
                <a:gd name="T41" fmla="*/ 57150 h 1192"/>
                <a:gd name="T42" fmla="*/ 2823016 w 8196"/>
                <a:gd name="T43" fmla="*/ 15875 h 1192"/>
                <a:gd name="T44" fmla="*/ 2323902 w 8196"/>
                <a:gd name="T45" fmla="*/ 0 h 1192"/>
                <a:gd name="T46" fmla="*/ 1878832 w 8196"/>
                <a:gd name="T47" fmla="*/ 6350 h 1192"/>
                <a:gd name="T48" fmla="*/ 1484627 w 8196"/>
                <a:gd name="T49" fmla="*/ 31750 h 1192"/>
                <a:gd name="T50" fmla="*/ 1138108 w 8196"/>
                <a:gd name="T51" fmla="*/ 69850 h 1192"/>
                <a:gd name="T52" fmla="*/ 842454 w 8196"/>
                <a:gd name="T53" fmla="*/ 117475 h 1192"/>
                <a:gd name="T54" fmla="*/ 594487 w 8196"/>
                <a:gd name="T55" fmla="*/ 171450 h 1192"/>
                <a:gd name="T56" fmla="*/ 394205 w 8196"/>
                <a:gd name="T57" fmla="*/ 228600 h 1192"/>
                <a:gd name="T58" fmla="*/ 235251 w 8196"/>
                <a:gd name="T59" fmla="*/ 279400 h 1192"/>
                <a:gd name="T60" fmla="*/ 76298 w 8196"/>
                <a:gd name="T61" fmla="*/ 342900 h 1192"/>
                <a:gd name="T62" fmla="*/ 0 w 8196"/>
                <a:gd name="T63" fmla="*/ 381000 h 1192"/>
                <a:gd name="T64" fmla="*/ 13021481 w 8196"/>
                <a:gd name="T65" fmla="*/ 1892300 h 1192"/>
                <a:gd name="T66" fmla="*/ 13027839 w 8196"/>
                <a:gd name="T67" fmla="*/ 1882775 h 1192"/>
                <a:gd name="T68" fmla="*/ 13027839 w 8196"/>
                <a:gd name="T69" fmla="*/ 809625 h 1192"/>
                <a:gd name="T70" fmla="*/ 13021481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0DE02-5518-4A6A-8947-9F16354712BD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BA369-DD2B-4A78-8EAF-1A518EB6E3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8281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46EFF-7B98-4C0B-B4F3-93B20D8CC29F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AF36-4E54-4426-993C-C4692C49AD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6578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CE053-FE46-4C00-9DD4-265C8E8F08C4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6C6CD-3F8A-4701-B2E2-B69BA1260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1448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C4C33-E8AB-4BCA-9A54-836DED3D0C50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13CD6-8389-4DC2-93E1-DDBF99B7B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0469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CC2C3-6BC2-4B60-84F1-0865A0497DC9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AEFB-4BF1-4C41-B7BA-58FE1A977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949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13021481 w 8196"/>
                <a:gd name="T1" fmla="*/ 812800 h 1192"/>
                <a:gd name="T2" fmla="*/ 12779871 w 8196"/>
                <a:gd name="T3" fmla="*/ 904875 h 1192"/>
                <a:gd name="T4" fmla="*/ 12522366 w 8196"/>
                <a:gd name="T5" fmla="*/ 984250 h 1192"/>
                <a:gd name="T6" fmla="*/ 12248966 w 8196"/>
                <a:gd name="T7" fmla="*/ 1057275 h 1192"/>
                <a:gd name="T8" fmla="*/ 11956492 w 8196"/>
                <a:gd name="T9" fmla="*/ 1114425 h 1192"/>
                <a:gd name="T10" fmla="*/ 11638584 w 8196"/>
                <a:gd name="T11" fmla="*/ 1158875 h 1192"/>
                <a:gd name="T12" fmla="*/ 11295245 w 8196"/>
                <a:gd name="T13" fmla="*/ 1190625 h 1192"/>
                <a:gd name="T14" fmla="*/ 10923293 w 8196"/>
                <a:gd name="T15" fmla="*/ 1209675 h 1192"/>
                <a:gd name="T16" fmla="*/ 10519551 w 8196"/>
                <a:gd name="T17" fmla="*/ 1206500 h 1192"/>
                <a:gd name="T18" fmla="*/ 10080839 w 8196"/>
                <a:gd name="T19" fmla="*/ 1190625 h 1192"/>
                <a:gd name="T20" fmla="*/ 9603978 w 8196"/>
                <a:gd name="T21" fmla="*/ 1152525 h 1192"/>
                <a:gd name="T22" fmla="*/ 9085789 w 8196"/>
                <a:gd name="T23" fmla="*/ 1095375 h 1192"/>
                <a:gd name="T24" fmla="*/ 8526272 w 8196"/>
                <a:gd name="T25" fmla="*/ 1019175 h 1192"/>
                <a:gd name="T26" fmla="*/ 7919070 w 8196"/>
                <a:gd name="T27" fmla="*/ 917575 h 1192"/>
                <a:gd name="T28" fmla="*/ 7261002 w 8196"/>
                <a:gd name="T29" fmla="*/ 793750 h 1192"/>
                <a:gd name="T30" fmla="*/ 6552068 w 8196"/>
                <a:gd name="T31" fmla="*/ 644525 h 1192"/>
                <a:gd name="T32" fmla="*/ 5785912 w 8196"/>
                <a:gd name="T33" fmla="*/ 469900 h 1192"/>
                <a:gd name="T34" fmla="*/ 5398065 w 8196"/>
                <a:gd name="T35" fmla="*/ 381000 h 1192"/>
                <a:gd name="T36" fmla="*/ 4663699 w 8196"/>
                <a:gd name="T37" fmla="*/ 234950 h 1192"/>
                <a:gd name="T38" fmla="*/ 3992915 w 8196"/>
                <a:gd name="T39" fmla="*/ 130175 h 1192"/>
                <a:gd name="T40" fmla="*/ 3379354 w 8196"/>
                <a:gd name="T41" fmla="*/ 57150 h 1192"/>
                <a:gd name="T42" fmla="*/ 2823016 w 8196"/>
                <a:gd name="T43" fmla="*/ 15875 h 1192"/>
                <a:gd name="T44" fmla="*/ 2323902 w 8196"/>
                <a:gd name="T45" fmla="*/ 0 h 1192"/>
                <a:gd name="T46" fmla="*/ 1878832 w 8196"/>
                <a:gd name="T47" fmla="*/ 6350 h 1192"/>
                <a:gd name="T48" fmla="*/ 1484627 w 8196"/>
                <a:gd name="T49" fmla="*/ 31750 h 1192"/>
                <a:gd name="T50" fmla="*/ 1138108 w 8196"/>
                <a:gd name="T51" fmla="*/ 69850 h 1192"/>
                <a:gd name="T52" fmla="*/ 842454 w 8196"/>
                <a:gd name="T53" fmla="*/ 117475 h 1192"/>
                <a:gd name="T54" fmla="*/ 594487 w 8196"/>
                <a:gd name="T55" fmla="*/ 171450 h 1192"/>
                <a:gd name="T56" fmla="*/ 394205 w 8196"/>
                <a:gd name="T57" fmla="*/ 228600 h 1192"/>
                <a:gd name="T58" fmla="*/ 235251 w 8196"/>
                <a:gd name="T59" fmla="*/ 279400 h 1192"/>
                <a:gd name="T60" fmla="*/ 76298 w 8196"/>
                <a:gd name="T61" fmla="*/ 342900 h 1192"/>
                <a:gd name="T62" fmla="*/ 0 w 8196"/>
                <a:gd name="T63" fmla="*/ 381000 h 1192"/>
                <a:gd name="T64" fmla="*/ 13021481 w 8196"/>
                <a:gd name="T65" fmla="*/ 1892300 h 1192"/>
                <a:gd name="T66" fmla="*/ 13027839 w 8196"/>
                <a:gd name="T67" fmla="*/ 1882775 h 1192"/>
                <a:gd name="T68" fmla="*/ 13027839 w 8196"/>
                <a:gd name="T69" fmla="*/ 809625 h 1192"/>
                <a:gd name="T70" fmla="*/ 13021481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5ED48FAD-3A0E-4289-AFA2-3A8E9EF13277}" type="datetimeFigureOut">
              <a:rPr lang="ru-RU"/>
              <a:pPr>
                <a:defRPr/>
              </a:pPr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9DB14524-92A5-470E-AA85-679552D8E2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1" r:id="rId2"/>
    <p:sldLayoutId id="2147483707" r:id="rId3"/>
    <p:sldLayoutId id="2147483702" r:id="rId4"/>
    <p:sldLayoutId id="2147483703" r:id="rId5"/>
    <p:sldLayoutId id="2147483704" r:id="rId6"/>
    <p:sldLayoutId id="2147483708" r:id="rId7"/>
    <p:sldLayoutId id="2147483709" r:id="rId8"/>
    <p:sldLayoutId id="2147483710" r:id="rId9"/>
    <p:sldLayoutId id="2147483705" r:id="rId10"/>
    <p:sldLayoutId id="21474837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980728"/>
            <a:ext cx="7704137" cy="2592388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buFontTx/>
              <a:buNone/>
            </a:pPr>
            <a:endParaRPr lang="en-US" altLang="ru-RU" sz="4000" b="1" dirty="0" smtClean="0">
              <a:latin typeface="Monotype Corsiva" pitchFamily="66" charset="0"/>
            </a:endParaRPr>
          </a:p>
          <a:p>
            <a:pPr algn="ctr" eaLnBrk="1" hangingPunct="1">
              <a:buFontTx/>
              <a:buNone/>
            </a:pPr>
            <a:r>
              <a:rPr lang="ru-RU" altLang="ru-RU" sz="4000" b="1" dirty="0" smtClean="0">
                <a:latin typeface="Monotype Corsiva" pitchFamily="66" charset="0"/>
              </a:rPr>
              <a:t>Викторина для начальных классов на тему «Сказки А.С.Пушкина</a:t>
            </a:r>
            <a:r>
              <a:rPr lang="ru-RU" altLang="ru-RU" sz="4000" b="1" dirty="0" smtClean="0">
                <a:latin typeface="Monotype Corsiva" pitchFamily="66" charset="0"/>
              </a:rPr>
              <a:t>»</a:t>
            </a:r>
            <a:endParaRPr lang="en-US" altLang="ru-RU" sz="4000" b="1" dirty="0" smtClean="0">
              <a:latin typeface="Monotype Corsiva" pitchFamily="66" charset="0"/>
            </a:endParaRPr>
          </a:p>
          <a:p>
            <a:pPr algn="ctr" eaLnBrk="1" hangingPunct="1">
              <a:buFontTx/>
              <a:buNone/>
            </a:pPr>
            <a:endParaRPr lang="en-US" altLang="ru-RU" sz="4000" b="1" dirty="0" smtClean="0">
              <a:latin typeface="Monotype Corsiva" pitchFamily="66" charset="0"/>
            </a:endParaRPr>
          </a:p>
          <a:p>
            <a:pPr algn="r" eaLnBrk="1" hangingPunct="1">
              <a:buFontTx/>
              <a:buNone/>
            </a:pPr>
            <a:endParaRPr lang="ru-RU" altLang="ru-RU" sz="1800" b="1" dirty="0" smtClean="0">
              <a:latin typeface="Monotype Corsiva" pitchFamily="66" charset="0"/>
            </a:endParaRPr>
          </a:p>
          <a:p>
            <a:pPr algn="ctr" eaLnBrk="1" hangingPunct="1">
              <a:buFontTx/>
              <a:buNone/>
            </a:pPr>
            <a:endParaRPr lang="ru-RU" altLang="ru-RU" sz="4000" b="1" dirty="0" smtClean="0">
              <a:latin typeface="Monotype Corsiva" pitchFamily="66" charset="0"/>
            </a:endParaRPr>
          </a:p>
          <a:p>
            <a:pPr algn="ctr" eaLnBrk="1" hangingPunct="1">
              <a:buFontTx/>
              <a:buNone/>
            </a:pPr>
            <a:endParaRPr lang="ru-RU" altLang="ru-RU" sz="4000" b="1" dirty="0" smtClean="0">
              <a:latin typeface="Monotype Corsiva" pitchFamily="66" charset="0"/>
            </a:endParaRPr>
          </a:p>
          <a:p>
            <a:pPr algn="r" eaLnBrk="1" hangingPunct="1">
              <a:buFontTx/>
              <a:buNone/>
            </a:pPr>
            <a:endParaRPr lang="ru-RU" altLang="ru-RU" sz="4000" b="1" dirty="0" smtClean="0">
              <a:latin typeface="Monotype Corsiva" pitchFamily="66" charset="0"/>
            </a:endParaRPr>
          </a:p>
          <a:p>
            <a:pPr eaLnBrk="1" hangingPunct="1">
              <a:buFontTx/>
              <a:buNone/>
            </a:pPr>
            <a:endParaRPr lang="ru-RU" altLang="ru-RU" dirty="0" smtClean="0">
              <a:latin typeface="Monotype Corsiva" pitchFamily="66" charset="0"/>
            </a:endParaRPr>
          </a:p>
          <a:p>
            <a:pPr eaLnBrk="1" hangingPunct="1">
              <a:buFontTx/>
              <a:buNone/>
            </a:pPr>
            <a:endParaRPr lang="ru-RU" altLang="ru-RU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р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555038" cy="62388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6000" dirty="0" smtClean="0">
                <a:latin typeface="Times New Roman" pitchFamily="18" charset="0"/>
              </a:rPr>
              <a:t>Сказки</a:t>
            </a:r>
          </a:p>
          <a:p>
            <a:pPr algn="ctr" eaLnBrk="1" hangingPunct="1">
              <a:buFontTx/>
              <a:buNone/>
            </a:pPr>
            <a:endParaRPr lang="ru-RU" altLang="ru-RU" sz="6000" dirty="0" smtClean="0"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altLang="ru-RU" sz="6000" dirty="0" smtClean="0">
                <a:latin typeface="Times New Roman" pitchFamily="18" charset="0"/>
              </a:rPr>
              <a:t>Народные      Авторские </a:t>
            </a:r>
          </a:p>
        </p:txBody>
      </p:sp>
      <p:pic>
        <p:nvPicPr>
          <p:cNvPr id="12292" name="Picture 4" descr="89beaf6b615c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929063"/>
            <a:ext cx="300037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rot="5400000">
            <a:off x="2571750" y="1571625"/>
            <a:ext cx="1428750" cy="8572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H="1">
            <a:off x="5143500" y="1500188"/>
            <a:ext cx="1357313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2132856"/>
            <a:ext cx="7408862" cy="3993307"/>
          </a:xfrm>
        </p:spPr>
        <p:txBody>
          <a:bodyPr/>
          <a:lstStyle/>
          <a:p>
            <a:pPr>
              <a:buNone/>
            </a:pPr>
            <a:r>
              <a:rPr lang="ru-RU" sz="9600" dirty="0" smtClean="0"/>
              <a:t>          ,,   </a:t>
            </a:r>
          </a:p>
          <a:p>
            <a:pPr>
              <a:buNone/>
            </a:pPr>
            <a:r>
              <a:rPr lang="ru-RU" sz="9600" dirty="0" smtClean="0"/>
              <a:t>                         ,</a:t>
            </a:r>
          </a:p>
          <a:p>
            <a:pPr>
              <a:buNone/>
            </a:pPr>
            <a:r>
              <a:rPr lang="ru-RU" sz="9600" dirty="0" smtClean="0"/>
              <a:t>                                                 ,,                                  </a:t>
            </a:r>
            <a:endParaRPr lang="ru-RU" sz="9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Ребус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0" name="Picture 2" descr="C:\Users\asus\Desktop\3-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3456383" cy="2592287"/>
          </a:xfrm>
          <a:prstGeom prst="rect">
            <a:avLst/>
          </a:prstGeom>
          <a:noFill/>
        </p:spPr>
      </p:pic>
      <p:pic>
        <p:nvPicPr>
          <p:cNvPr id="2051" name="Picture 3" descr="C:\Users\asus\Desktop\DiydQ1-XkAAhEl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789040"/>
            <a:ext cx="3290640" cy="2193760"/>
          </a:xfrm>
          <a:prstGeom prst="rect">
            <a:avLst/>
          </a:prstGeom>
          <a:noFill/>
        </p:spPr>
      </p:pic>
      <p:pic>
        <p:nvPicPr>
          <p:cNvPr id="6" name="Picture 9" descr="р8"/>
          <p:cNvPicPr>
            <a:picLocks noChangeAspect="1" noChangeArrowheads="1"/>
          </p:cNvPicPr>
          <p:nvPr/>
        </p:nvPicPr>
        <p:blipFill>
          <a:blip r:embed="rId4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р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82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43438" y="642938"/>
            <a:ext cx="4500562" cy="6215062"/>
          </a:xfrm>
          <a:noFill/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4400" b="1" smtClean="0">
                <a:latin typeface="Times New Roman" pitchFamily="18" charset="0"/>
              </a:rPr>
              <a:t>                                            А. С. Пушкин –                                          это бесценная                                     жемчужина русской и мировой  литературы</a:t>
            </a:r>
            <a:r>
              <a:rPr lang="ru-RU" altLang="ru-RU" sz="3900" b="1" smtClean="0">
                <a:latin typeface="Times New Roman" pitchFamily="18" charset="0"/>
              </a:rPr>
              <a:t>                             </a:t>
            </a:r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90" t="4872" r="6982" b="20523"/>
          <a:stretch>
            <a:fillRect/>
          </a:stretch>
        </p:blipFill>
        <p:spPr bwMode="auto">
          <a:xfrm>
            <a:off x="395288" y="317500"/>
            <a:ext cx="4462462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1692275" y="5734050"/>
            <a:ext cx="38877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А. С. Пушкин </a:t>
            </a:r>
          </a:p>
          <a:p>
            <a:pPr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художник Василий Тропинин</a:t>
            </a:r>
            <a:endParaRPr lang="ru-RU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2124075" y="5373688"/>
            <a:ext cx="60499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endParaRPr lang="ru-RU" altLang="ru-RU" sz="1400"/>
          </a:p>
        </p:txBody>
      </p:sp>
      <p:pic>
        <p:nvPicPr>
          <p:cNvPr id="16388" name="Рисунок 6" descr="pushki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8698" y="332656"/>
            <a:ext cx="1995165" cy="2399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5521920" y="839923"/>
            <a:ext cx="299695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2800" b="1" i="1" dirty="0"/>
              <a:t>А.С.Пушкин родился </a:t>
            </a:r>
            <a:r>
              <a:rPr lang="ru-RU" altLang="ru-RU" sz="2800" b="1" i="1" dirty="0" smtClean="0"/>
              <a:t>в Москве. </a:t>
            </a:r>
            <a:endParaRPr lang="ru-RU" altLang="ru-RU" sz="2800" b="1" i="1" dirty="0"/>
          </a:p>
        </p:txBody>
      </p:sp>
      <p:pic>
        <p:nvPicPr>
          <p:cNvPr id="6" name="Picture 2" descr="C:\Users\оксана\Desktop\mam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276" y="2007824"/>
            <a:ext cx="2539023" cy="284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оксана\Desktop\отец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6299" y="2839393"/>
            <a:ext cx="2277638" cy="2813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87705" y="4624556"/>
            <a:ext cx="22581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latin typeface="Times New Roman" pitchFamily="18" charset="0"/>
              </a:rPr>
              <a:t>Надежда Осиповна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029421" y="5688796"/>
            <a:ext cx="21679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latin typeface="Times New Roman" pitchFamily="18" charset="0"/>
              </a:rPr>
              <a:t>Сергей Львович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364088" y="5136038"/>
            <a:ext cx="3641936" cy="88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Няня </a:t>
            </a:r>
          </a:p>
          <a:p>
            <a:pPr eaLnBrk="1" hangingPunct="1">
              <a:buFontTx/>
              <a:buNone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Арина Родионовна</a:t>
            </a:r>
          </a:p>
        </p:txBody>
      </p:sp>
      <p:pic>
        <p:nvPicPr>
          <p:cNvPr id="12" name="Picture 5" descr="29545092_23255253_1208780965_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9919" y="2564904"/>
            <a:ext cx="2020953" cy="25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Сказки А.С.Пушкина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Содержимое 5" descr="3947347_7417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9904887">
            <a:off x="685909" y="1727378"/>
            <a:ext cx="2197812" cy="3451225"/>
          </a:xfrm>
        </p:spPr>
      </p:pic>
      <p:pic>
        <p:nvPicPr>
          <p:cNvPr id="7" name="Рисунок 6" descr="663321_0_700-n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412776"/>
            <a:ext cx="3560978" cy="3915338"/>
          </a:xfrm>
          <a:prstGeom prst="rect">
            <a:avLst/>
          </a:prstGeom>
        </p:spPr>
      </p:pic>
      <p:pic>
        <p:nvPicPr>
          <p:cNvPr id="8" name="Рисунок 7" descr="11850795_nviss_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63808">
            <a:off x="5908899" y="1916180"/>
            <a:ext cx="2415181" cy="3366762"/>
          </a:xfrm>
          <a:prstGeom prst="rect">
            <a:avLst/>
          </a:prstGeom>
        </p:spPr>
      </p:pic>
      <p:pic>
        <p:nvPicPr>
          <p:cNvPr id="9" name="Рисунок 8" descr="EXJadpOWsAEiyq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3312369"/>
            <a:ext cx="2872116" cy="3545631"/>
          </a:xfrm>
          <a:prstGeom prst="rect">
            <a:avLst/>
          </a:prstGeom>
        </p:spPr>
      </p:pic>
      <p:pic>
        <p:nvPicPr>
          <p:cNvPr id="10" name="Рисунок 9" descr="SICSgeOiWiQTEDQ9ADhi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356992"/>
            <a:ext cx="2736304" cy="3501008"/>
          </a:xfrm>
          <a:prstGeom prst="rect">
            <a:avLst/>
          </a:prstGeom>
        </p:spPr>
      </p:pic>
      <p:pic>
        <p:nvPicPr>
          <p:cNvPr id="11" name="Picture 9" descr="р8"/>
          <p:cNvPicPr>
            <a:picLocks noChangeAspect="1" noChangeArrowheads="1"/>
          </p:cNvPicPr>
          <p:nvPr/>
        </p:nvPicPr>
        <p:blipFill>
          <a:blip r:embed="rId7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252537"/>
          </a:xfrm>
        </p:spPr>
        <p:txBody>
          <a:bodyPr/>
          <a:lstStyle/>
          <a:p>
            <a:r>
              <a:rPr lang="ru-RU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Викторина по сказкам А.С.Пушкина</a:t>
            </a:r>
            <a:endParaRPr lang="ru-RU" sz="6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o_zolotom_petushk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27784" y="1988840"/>
            <a:ext cx="3685908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2017241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Задание 1.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Из какой сказки иллюстрация?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2347" y="5517232"/>
            <a:ext cx="70410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Сказка о золотом петушке.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43e6e7a32782c843ccc624826352e93d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63688" y="1772816"/>
            <a:ext cx="6074548" cy="412158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Сказка о рыбаке и рыбке.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hello_html_m342a8ba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1628800"/>
            <a:ext cx="3816424" cy="502677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548680"/>
            <a:ext cx="672883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Сказка о царе </a:t>
            </a:r>
            <a:r>
              <a:rPr lang="ru-RU" sz="4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Салтане</a:t>
            </a:r>
            <a:r>
              <a:rPr lang="ru-RU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mertvaya-tsarevna_1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988840"/>
            <a:ext cx="6656939" cy="441476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2916832" y="476672"/>
            <a:ext cx="1503922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Сказка о мертвой царевне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 о семи богатырях.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916832"/>
            <a:ext cx="8229600" cy="1252537"/>
          </a:xfrm>
        </p:spPr>
        <p:txBody>
          <a:bodyPr/>
          <a:lstStyle/>
          <a:p>
            <a:r>
              <a:rPr lang="ru-RU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Задание 2.</a:t>
            </a:r>
            <a:r>
              <a:rPr lang="ru-RU" sz="4800" b="1" dirty="0" smtClean="0"/>
              <a:t> </a:t>
            </a:r>
            <a:br>
              <a:rPr lang="ru-RU" sz="4800" b="1" dirty="0" smtClean="0"/>
            </a:b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страницам прочитанных книг…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1628800"/>
            <a:ext cx="7408862" cy="4497363"/>
          </a:xfrm>
        </p:spPr>
        <p:txBody>
          <a:bodyPr/>
          <a:lstStyle/>
          <a:p>
            <a:pPr marL="457200" lvl="0" indent="-457200">
              <a:buNone/>
            </a:pPr>
            <a:r>
              <a:rPr lang="ru-RU" dirty="0" smtClean="0"/>
              <a:t>Где жил старик со своею старухой из сказки Пушкина о рыбаке и рыбке? </a:t>
            </a:r>
            <a:endParaRPr lang="ru-RU" b="1" dirty="0" smtClean="0"/>
          </a:p>
          <a:p>
            <a:pPr marL="457200" indent="-457200">
              <a:buNone/>
            </a:pPr>
            <a:r>
              <a:rPr lang="ru-RU" dirty="0" smtClean="0"/>
              <a:t>Какой рыболовной снастью ловил рыбу старик из пушкинской сказки? </a:t>
            </a:r>
          </a:p>
          <a:p>
            <a:pPr marL="457200" indent="-457200">
              <a:buNone/>
            </a:pPr>
            <a:r>
              <a:rPr lang="ru-RU" dirty="0" smtClean="0"/>
              <a:t>Сколько раз старик закидывал невод в море?  </a:t>
            </a:r>
          </a:p>
          <a:p>
            <a:pPr marL="457200" indent="-457200">
              <a:buNone/>
            </a:pPr>
            <a:r>
              <a:rPr lang="ru-RU" dirty="0" smtClean="0"/>
              <a:t>Сколько лет рыбачил старик из пушкинской сказки о рыбаке и рыбке? </a:t>
            </a:r>
          </a:p>
          <a:p>
            <a:pPr marL="457200" indent="-457200">
              <a:buNone/>
            </a:pPr>
            <a:r>
              <a:rPr lang="ru-RU" dirty="0" smtClean="0"/>
              <a:t>Что сделал старик, поймав золотую рыбку? </a:t>
            </a:r>
          </a:p>
          <a:p>
            <a:pPr marL="457200" indent="-457200">
              <a:buNone/>
            </a:pPr>
            <a:r>
              <a:rPr lang="ru-RU" dirty="0" smtClean="0"/>
              <a:t>Сколько желаний старухи исполнила золотая рыбка? </a:t>
            </a:r>
          </a:p>
          <a:p>
            <a:pPr marL="457200" indent="-457200">
              <a:buNone/>
            </a:pPr>
            <a:r>
              <a:rPr lang="ru-RU" dirty="0" smtClean="0"/>
              <a:t>За что была наказана старуха?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 </a:t>
            </a:r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Вопросы к "Сказке о рыбаке и рыбке"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1700809"/>
            <a:ext cx="6724798" cy="3528392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Какую птицу приобрёл царь </a:t>
            </a:r>
            <a:r>
              <a:rPr lang="ru-RU" sz="2000" dirty="0" err="1" smtClean="0"/>
              <a:t>Дадон</a:t>
            </a:r>
            <a:r>
              <a:rPr lang="ru-RU" sz="2000" dirty="0" smtClean="0"/>
              <a:t>, чтобы спасаться от врага?</a:t>
            </a:r>
          </a:p>
          <a:p>
            <a:pPr>
              <a:buNone/>
            </a:pPr>
            <a:r>
              <a:rPr lang="ru-RU" sz="2000" dirty="0" smtClean="0"/>
              <a:t>Кто подарил </a:t>
            </a:r>
            <a:r>
              <a:rPr lang="ru-RU" sz="2000" dirty="0" err="1" smtClean="0"/>
              <a:t>Дадону</a:t>
            </a:r>
            <a:r>
              <a:rPr lang="ru-RU" sz="2000" dirty="0" smtClean="0"/>
              <a:t> птицу, предупреждающую об опасности? </a:t>
            </a:r>
          </a:p>
          <a:p>
            <a:pPr>
              <a:buNone/>
            </a:pPr>
            <a:r>
              <a:rPr lang="ru-RU" sz="2000" dirty="0" smtClean="0"/>
              <a:t>Назовите профессию мудреца? </a:t>
            </a:r>
          </a:p>
          <a:p>
            <a:pPr>
              <a:buNone/>
            </a:pPr>
            <a:r>
              <a:rPr lang="ru-RU" sz="2000" dirty="0" smtClean="0"/>
              <a:t>Куда было велено царю </a:t>
            </a:r>
            <a:r>
              <a:rPr lang="ru-RU" sz="2000" dirty="0" err="1" smtClean="0"/>
              <a:t>Дадону</a:t>
            </a:r>
            <a:r>
              <a:rPr lang="ru-RU" sz="2000" dirty="0" smtClean="0"/>
              <a:t> посадить золотого петушка? </a:t>
            </a:r>
          </a:p>
          <a:p>
            <a:pPr lvl="0">
              <a:buNone/>
            </a:pPr>
            <a:r>
              <a:rPr lang="ru-RU" sz="2000" dirty="0" smtClean="0"/>
              <a:t>Сколько было сыновей у царя </a:t>
            </a:r>
            <a:r>
              <a:rPr lang="ru-RU" sz="2000" dirty="0" err="1" smtClean="0"/>
              <a:t>Дадона</a:t>
            </a:r>
            <a:r>
              <a:rPr lang="ru-RU" sz="2000" dirty="0" smtClean="0"/>
              <a:t> в "Сказке о золотом петушке"? </a:t>
            </a:r>
          </a:p>
          <a:p>
            <a:pPr lvl="0">
              <a:buNone/>
            </a:pPr>
            <a:r>
              <a:rPr lang="ru-RU" sz="2000" dirty="0" smtClean="0"/>
              <a:t>Сколько дней пировали </a:t>
            </a:r>
            <a:r>
              <a:rPr lang="ru-RU" sz="2000" dirty="0" err="1" smtClean="0"/>
              <a:t>Шамаханская</a:t>
            </a:r>
            <a:r>
              <a:rPr lang="ru-RU" sz="2000" dirty="0" smtClean="0"/>
              <a:t> царица и царь </a:t>
            </a:r>
            <a:r>
              <a:rPr lang="ru-RU" sz="2000" dirty="0" err="1" smtClean="0"/>
              <a:t>Дадон</a:t>
            </a:r>
            <a:r>
              <a:rPr lang="ru-RU" sz="2000" dirty="0" smtClean="0"/>
              <a:t>? </a:t>
            </a:r>
          </a:p>
          <a:p>
            <a:pPr lvl="0">
              <a:buNone/>
            </a:pPr>
            <a:r>
              <a:rPr lang="ru-RU" sz="2000" dirty="0" smtClean="0"/>
              <a:t>Сколько просьб было у мудреца-звездочета к царю </a:t>
            </a:r>
            <a:r>
              <a:rPr lang="ru-RU" sz="2000" dirty="0" err="1" smtClean="0"/>
              <a:t>Дадону</a:t>
            </a:r>
            <a:r>
              <a:rPr lang="ru-RU" sz="2000" dirty="0" smtClean="0"/>
              <a:t> в сказке?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252537"/>
          </a:xfrm>
        </p:spPr>
        <p:txBody>
          <a:bodyPr/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Вопросы к "Сказке о золотом петушке"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83568" y="1556792"/>
            <a:ext cx="7408862" cy="4641379"/>
          </a:xfrm>
        </p:spPr>
        <p:txBody>
          <a:bodyPr/>
          <a:lstStyle/>
          <a:p>
            <a:pPr lvl="0">
              <a:buNone/>
            </a:pPr>
            <a:r>
              <a:rPr lang="ru-RU" dirty="0" smtClean="0"/>
              <a:t>У кого спрашивала царица о том, кто на свете всех милее? </a:t>
            </a:r>
          </a:p>
          <a:p>
            <a:pPr lvl="0">
              <a:buNone/>
            </a:pPr>
            <a:r>
              <a:rPr lang="ru-RU" dirty="0" smtClean="0"/>
              <a:t>Что умело делать волшебное зеркальце? </a:t>
            </a:r>
          </a:p>
          <a:p>
            <a:pPr lvl="0">
              <a:buNone/>
            </a:pPr>
            <a:r>
              <a:rPr lang="ru-RU" dirty="0" smtClean="0"/>
              <a:t>Сколько теремов получил в приданое королевич </a:t>
            </a:r>
            <a:r>
              <a:rPr lang="ru-RU" dirty="0" err="1" smtClean="0"/>
              <a:t>Елисей</a:t>
            </a:r>
            <a:r>
              <a:rPr lang="ru-RU" dirty="0" smtClean="0"/>
              <a:t>?  </a:t>
            </a:r>
          </a:p>
          <a:p>
            <a:pPr lvl="0">
              <a:buNone/>
            </a:pPr>
            <a:r>
              <a:rPr lang="ru-RU" dirty="0" smtClean="0"/>
              <a:t>В тереме у скольких богатырей гостила царевна, героиня сказки Пушкина? </a:t>
            </a:r>
          </a:p>
          <a:p>
            <a:pPr lvl="0">
              <a:buNone/>
            </a:pPr>
            <a:r>
              <a:rPr lang="ru-RU" dirty="0" smtClean="0"/>
              <a:t>К каким силам природы обращался королевич </a:t>
            </a:r>
            <a:r>
              <a:rPr lang="ru-RU" dirty="0" err="1" smtClean="0"/>
              <a:t>Елисей</a:t>
            </a:r>
            <a:r>
              <a:rPr lang="ru-RU" dirty="0" smtClean="0"/>
              <a:t>, когда искал свою невесту?</a:t>
            </a:r>
          </a:p>
          <a:p>
            <a:pPr lvl="0">
              <a:buNone/>
            </a:pPr>
            <a:r>
              <a:rPr lang="ru-RU" dirty="0" smtClean="0"/>
              <a:t>Кто в сказке помог </a:t>
            </a:r>
            <a:r>
              <a:rPr lang="ru-RU" dirty="0" err="1" smtClean="0"/>
              <a:t>Елисею</a:t>
            </a:r>
            <a:r>
              <a:rPr lang="ru-RU" dirty="0" smtClean="0"/>
              <a:t> найти невесту? </a:t>
            </a:r>
          </a:p>
          <a:p>
            <a:pPr lvl="0">
              <a:buNone/>
            </a:pPr>
            <a:r>
              <a:rPr lang="ru-RU" dirty="0" smtClean="0"/>
              <a:t>Чем было опасно румяное яблоко старушки?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252537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Вопросы к "Сказке о мёртвой царевне и о семи богатырях"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1772816"/>
            <a:ext cx="7408862" cy="4353347"/>
          </a:xfrm>
        </p:spPr>
        <p:txBody>
          <a:bodyPr/>
          <a:lstStyle/>
          <a:p>
            <a:pPr lvl="0">
              <a:buNone/>
            </a:pPr>
            <a:r>
              <a:rPr lang="ru-RU" dirty="0" smtClean="0"/>
              <a:t>«Я ль на свете всех милее: ...</a:t>
            </a:r>
            <a:r>
              <a:rPr lang="ru-RU" b="1" dirty="0" smtClean="0"/>
              <a:t>  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"Отпусти ты, старче, меня в море:</a:t>
            </a:r>
          </a:p>
          <a:p>
            <a:pPr>
              <a:buNone/>
            </a:pPr>
            <a:r>
              <a:rPr lang="ru-RU" dirty="0" smtClean="0"/>
              <a:t>«Сказка ложь, да в ней намёк …</a:t>
            </a:r>
          </a:p>
          <a:p>
            <a:pPr>
              <a:buNone/>
            </a:pPr>
            <a:r>
              <a:rPr lang="ru-RU" dirty="0" smtClean="0"/>
              <a:t>«Ветер, ветер! Ты могуч: …</a:t>
            </a:r>
          </a:p>
          <a:p>
            <a:pPr>
              <a:buNone/>
            </a:pPr>
            <a:r>
              <a:rPr lang="ru-RU" dirty="0" smtClean="0"/>
              <a:t>«Я там был, мёд, пиво пил — …</a:t>
            </a:r>
          </a:p>
          <a:p>
            <a:pPr>
              <a:buNone/>
            </a:pPr>
            <a:r>
              <a:rPr lang="ru-RU" dirty="0" smtClean="0"/>
              <a:t>«Жил старик со своею старухой у …</a:t>
            </a:r>
          </a:p>
          <a:p>
            <a:pPr>
              <a:buNone/>
            </a:pPr>
            <a:r>
              <a:rPr lang="ru-RU" dirty="0" smtClean="0"/>
              <a:t>«Чем вы, гости, торг ведёте: 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Задание 3. Докончи выражения.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1538" y="1772816"/>
            <a:ext cx="7408862" cy="4353347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Изобразите:</a:t>
            </a:r>
          </a:p>
          <a:p>
            <a:pPr>
              <a:buNone/>
            </a:pPr>
            <a:r>
              <a:rPr lang="ru-RU" dirty="0" smtClean="0"/>
              <a:t>- Волны на море.</a:t>
            </a:r>
          </a:p>
          <a:p>
            <a:pPr>
              <a:buNone/>
            </a:pPr>
            <a:r>
              <a:rPr lang="ru-RU" dirty="0" smtClean="0"/>
              <a:t>- Как князь </a:t>
            </a:r>
            <a:r>
              <a:rPr lang="ru-RU" dirty="0" err="1" smtClean="0"/>
              <a:t>Гвидон</a:t>
            </a:r>
            <a:r>
              <a:rPr lang="ru-RU" dirty="0" smtClean="0"/>
              <a:t> натягивает лук и пускает стрелу.</a:t>
            </a:r>
          </a:p>
          <a:p>
            <a:pPr>
              <a:buNone/>
            </a:pPr>
            <a:r>
              <a:rPr lang="ru-RU" dirty="0" smtClean="0"/>
              <a:t>- Изобразите лебедь - гордая осанка, красивая шея. Как лебедь превращается в царевну.</a:t>
            </a:r>
          </a:p>
          <a:p>
            <a:pPr>
              <a:buNone/>
            </a:pPr>
            <a:r>
              <a:rPr lang="ru-RU" dirty="0" smtClean="0"/>
              <a:t>- Как Царевна-лебедь обрызгала </a:t>
            </a:r>
            <a:r>
              <a:rPr lang="ru-RU" dirty="0" err="1" smtClean="0"/>
              <a:t>Гвидона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- Как </a:t>
            </a:r>
            <a:r>
              <a:rPr lang="ru-RU" dirty="0" err="1" smtClean="0"/>
              <a:t>Гвидон</a:t>
            </a:r>
            <a:r>
              <a:rPr lang="ru-RU" dirty="0" smtClean="0"/>
              <a:t> уменьшился до комара, полетел на корабль и в щель забился. Садимся за парты, расправили плечи, продолжим работу.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667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20246532">
            <a:off x="536727" y="1841992"/>
            <a:ext cx="3108214" cy="24822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потерянных вещей.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35676_1593060187.0873_original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1556792"/>
            <a:ext cx="2341984" cy="2341984"/>
          </a:xfrm>
          <a:prstGeom prst="rect">
            <a:avLst/>
          </a:prstGeom>
        </p:spPr>
      </p:pic>
      <p:pic>
        <p:nvPicPr>
          <p:cNvPr id="7" name="Рисунок 6" descr="how-to-draw-apple-demo-768x7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2564904"/>
            <a:ext cx="2929415" cy="2925601"/>
          </a:xfrm>
          <a:prstGeom prst="rect">
            <a:avLst/>
          </a:prstGeom>
        </p:spPr>
      </p:pic>
      <p:pic>
        <p:nvPicPr>
          <p:cNvPr id="8" name="Рисунок 7" descr="orehi_zoloto-_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4365104"/>
            <a:ext cx="3203848" cy="2143374"/>
          </a:xfrm>
          <a:prstGeom prst="rect">
            <a:avLst/>
          </a:prstGeom>
        </p:spPr>
      </p:pic>
      <p:pic>
        <p:nvPicPr>
          <p:cNvPr id="9" name="Рисунок 8" descr="shop_items_catalog_image84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3968" y="3832244"/>
            <a:ext cx="2161254" cy="30257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р8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9600" dirty="0" smtClean="0"/>
              <a:t>Молодцы!</a:t>
            </a:r>
            <a:endParaRPr lang="ru-RU" sz="9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996</TotalTime>
  <Words>303</Words>
  <Application>Microsoft Office PowerPoint</Application>
  <PresentationFormat>Экран (4:3)</PresentationFormat>
  <Paragraphs>73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Волна</vt:lpstr>
      <vt:lpstr>Слайд 1</vt:lpstr>
      <vt:lpstr>Слайд 2</vt:lpstr>
      <vt:lpstr>Ребус</vt:lpstr>
      <vt:lpstr>Слайд 4</vt:lpstr>
      <vt:lpstr>Слайд 5</vt:lpstr>
      <vt:lpstr>Сказки А.С.Пушкина</vt:lpstr>
      <vt:lpstr>Викторина по сказкам А.С.Пушкина</vt:lpstr>
      <vt:lpstr>Задание 1. Из какой сказки иллюстрация?</vt:lpstr>
      <vt:lpstr>Сказка о рыбаке и рыбке.</vt:lpstr>
      <vt:lpstr>Слайд 10</vt:lpstr>
      <vt:lpstr>Слайд 11</vt:lpstr>
      <vt:lpstr>Задание 2.  По страницам прочитанных книг… </vt:lpstr>
      <vt:lpstr> Вопросы к "Сказке о рыбаке и рыбке"</vt:lpstr>
      <vt:lpstr>Вопросы к "Сказке о золотом петушке" </vt:lpstr>
      <vt:lpstr>Вопросы к "Сказке о мёртвой царевне и о семи богатырях" </vt:lpstr>
      <vt:lpstr>Задание 3. Докончи выражения.</vt:lpstr>
      <vt:lpstr>Физминутка.</vt:lpstr>
      <vt:lpstr>Конкурс потерянных вещей.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asus</cp:lastModifiedBy>
  <cp:revision>120</cp:revision>
  <dcterms:created xsi:type="dcterms:W3CDTF">2008-10-16T16:26:05Z</dcterms:created>
  <dcterms:modified xsi:type="dcterms:W3CDTF">2021-11-10T15:30:43Z</dcterms:modified>
</cp:coreProperties>
</file>