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1556792"/>
            <a:ext cx="5321424" cy="34563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подходы в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с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детьми,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имеющие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ОВЗ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5445224"/>
            <a:ext cx="5114778" cy="1296144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      </a:t>
            </a:r>
            <a:r>
              <a:rPr lang="ru-RU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«…умело, умно, мудро, тонко, сердечно прикоснуться к каждой из тысячи граней, найти ту, которая, если её, как алмаз шлифовать, засверкает неповторимым сиянием человеческого таланта, а это сияние принесет человеку личное счастье…»            </a:t>
            </a:r>
          </a:p>
          <a:p>
            <a:r>
              <a:rPr lang="ru-RU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В. А. Сухомлинский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319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Полноценная и качественная коррекционно-развивающая работа с детьми с ОВЗ возможна лишь при условии тесного взаимодействия всех участников сопровождения.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методы в коррекционной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педагогике: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Фитотерапия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Ароматерапия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Музыкотерапия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Хромотерапия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Цветотерапия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Кинесиология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Рефлексотерапия и точечный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Куклотерапия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Песочная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терапия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15747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239000" cy="732696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Фитотерапия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7239000" cy="55470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лекарственных растений.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Эффективное лечебное и профилактическое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при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аномалиях.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Черника, шиповник, китайский лимонник, рябина, облепиха,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морковь.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Заикание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Валериана, вереск, подмаренник, пшеница, мать-и-мачеха, череда, одуванчик.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Дизартрия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Душица, зверобой, василек луговой, розовый, мята перечная, донник, тмин, брусника, клевер, толокнянка, женьшень, скорлупа кедровых орехов. Ванны из настоя чабреца, отвара свежих пихтовых веток.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Гиперактивность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пустырник, валериана, чертополох, подмаренник.</a:t>
            </a:r>
          </a:p>
          <a:p>
            <a:endParaRPr lang="ru-RU" dirty="0"/>
          </a:p>
        </p:txBody>
      </p:sp>
      <p:pic>
        <p:nvPicPr>
          <p:cNvPr id="1026" name="Picture 2" descr="i?id=119031682-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99774"/>
            <a:ext cx="2267744" cy="16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99952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55432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ароматов.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лаванда, розмарин.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Бессонница, перевозбуждение: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лаванда, ромашка, валериана, тимьян, фенхель, мелисса.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Ослабленность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угнетенность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лимон, эвкалипт,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базилик, майоран, кориандр, розмарин, петрушка.</a:t>
            </a:r>
          </a:p>
          <a:p>
            <a:endParaRPr lang="ru-RU" dirty="0"/>
          </a:p>
        </p:txBody>
      </p:sp>
      <p:pic>
        <p:nvPicPr>
          <p:cNvPr id="2050" name="Picture 2" descr="i?id=62966448-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65104"/>
            <a:ext cx="21336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99687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Музыкотерапия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37352"/>
            <a:ext cx="7239000" cy="48463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Психотерапевтический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метод, использующий музыку в качестве лечебного средства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большой эффект от музыки – это профилактика и лечение нервно-психических заболеваний.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 Баха, Моцарта, Бетховена оказывает удивительной антистрессовое воздействие, в развитых странах применяется также для лечения язвы желудка, ДЦП, во время беременности и родов.</a:t>
            </a:r>
          </a:p>
          <a:p>
            <a:endParaRPr lang="ru-RU" dirty="0"/>
          </a:p>
        </p:txBody>
      </p:sp>
      <p:pic>
        <p:nvPicPr>
          <p:cNvPr id="3074" name="Picture 2" descr="Музыкотерапия: лечение не только души, но и тел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013176"/>
            <a:ext cx="3096344" cy="1740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530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81" y="547604"/>
            <a:ext cx="7239000" cy="58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Хромотерапия</a:t>
            </a:r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Цветотерапия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4"/>
            <a:ext cx="7488832" cy="518457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Ученые доказали, что, изменяя световой и цветовой режимы, можно воздействовать на функции вегетативной нервной системы, эндокринных желез и другие жизненно важные органы и процессы в организме.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Синий цвет оказывает успокаивающее воздействие, расслабляет, снимает спазмы, уменьшает головные боли спазматического происхождения, понижает аппетит.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Фиолетовый цвет оказывает угнетающее действие на психические и физиологические процессы, снижает настроение людей.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 цвет активизирует, повышает физическую работоспособность, вызывает ощущение теплоты, стимулирует психические процессы и развитие речи.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 цвет успокаивает, создает хорошее настроение, оказывает благотворное влияние на соматически ослабленных детей, при лечении воспалений, при ослабленном зрении.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Розовый цвет тонизирует при подавленном состоянии.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Желтый цвет, цвет радости и покоя, нейтрализует негативные действия.</a:t>
            </a:r>
          </a:p>
          <a:p>
            <a:endParaRPr lang="ru-RU" dirty="0"/>
          </a:p>
        </p:txBody>
      </p:sp>
      <p:pic>
        <p:nvPicPr>
          <p:cNvPr id="4098" name="Picture 2" descr="i?id=5689591-0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0976"/>
            <a:ext cx="1872208" cy="140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27728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239000" cy="588680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Кинесиология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8683" y="1556792"/>
            <a:ext cx="7272808" cy="511256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мозга»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Серия быстрых, приятных, наполненных энергией действий.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кинесиология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современное и активно развивающееся направление практической психологии и нейропсихологии, которое занимается связями «интеллект-тело». Применяются специальные и очень простые упражнения, при помощи которых мозг и тело ребенка приводятся в сбалансированное состояние, устанавливается гармоничная связь между мышлением, эмоциями и телом, что дает возможность ребенку эффективнее усваивать информацию, успешно овладевать даже самими сложными интеллектуальными действиями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кинесиология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представляет собой учение о развитии ребенка и взрослого человека через естественные физические движения. Это направление предлагает специально организованные движения, оптимизирующие деятельность мозга и тела для развития гармоничного опыта учения и творческой самореализации личности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116632"/>
            <a:ext cx="2465934" cy="171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4171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7239000" cy="58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Рефлексотерапия </a:t>
            </a:r>
            <a:r>
              <a:rPr lang="ru-RU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точечный </a:t>
            </a:r>
            <a:r>
              <a:rPr lang="ru-RU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массаж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Точечный массаж зародился около пяти тысяч лет назад на Дальнем Востоке.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обнаружены локальные области, биологически активные точки – БАТ. Всего таких точек описано около 700, но наиболее часто используют около 150. Точечный массаж БАТ, дошедший до наших дней из глубокой древности, с честью выдержал проверку временем, доказав свою эффективность.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81128"/>
            <a:ext cx="2228478" cy="216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67959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Куклотерапия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7239000" cy="484632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раздел частной психотерапии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арттерапии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использующий в качестве основного приема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психокоррекционного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воздействия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кукл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промежуточный объект взаимодействия ребенка и взрослого.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помочь ликвидировать болезненные переживания, укрепить психическое здоровье, улучшить социальную адаптацию, развить самосознание, разрешить конфликты в условиях коллективной творческой деятельности.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013176"/>
            <a:ext cx="26384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7615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7239000" cy="554320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endParaRPr lang="ru-RU" sz="32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7239000" cy="4846320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психологическое направление, которое, используя метафорические ресурсы сказки, позволяет развить самосознание, совершенствовать творческие способности, улучшить взаимодействие с окружающим миром, построить особые доверительные, близкие отношения с окружающими, избавиться от многих страхов и комплексов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дословно означает «лечение сказкой». Вовремя рассказанная сказка для ребёнка значит столько же, сколько психологическая консультация для взрослого. Отличие только в том, что от ребёнка не требуется вслух делать выводы и анализировать, что с ним происходит: работа идёт на внутреннем, подсознательном уровне.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14313"/>
            <a:ext cx="1927101" cy="1927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96572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Песочная 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7239000" cy="484632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песком и водой широко используются в работе с детьми с ОВЗ для формирования и развития пространственно-количественных представлений, для развития мелкой моторики.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песочнице создается дополнительный акцент на тактильную чувствительность, развивается мануальный интеллект ребенка.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обладает замечательным свойством «заземлять»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негативную энергию.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869160"/>
            <a:ext cx="2160240" cy="1917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6488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7239000" cy="484632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педагогические технологии создают более широкие возможности для формирования коммуникативных способностей и общего развития ребёнка дошкольного возраста с ОВЗ, повышают мотивацию детей к получению и усвоению новых знаний, следовательно, будут способствовать его успешной социализации.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44668"/>
            <a:ext cx="4320480" cy="282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7812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38" y="-2006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649503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59</TotalTime>
  <Words>863</Words>
  <Application>Microsoft Office PowerPoint</Application>
  <PresentationFormat>Экран (4:3)</PresentationFormat>
  <Paragraphs>57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Изящная</vt:lpstr>
      <vt:lpstr>Нетрадиционные подходы в работе с детьми, имеющие статус ОВЗ</vt:lpstr>
      <vt:lpstr>Полноценная и качественная коррекционно-развивающая работа с детьми с ОВЗ возможна лишь при условии тесного взаимодействия всех участников сопровождения.</vt:lpstr>
      <vt:lpstr>Фитотерапия</vt:lpstr>
      <vt:lpstr>Ароматерапия</vt:lpstr>
      <vt:lpstr>Музыкотерапия</vt:lpstr>
      <vt:lpstr>Хромотерапия или Цветотерапия</vt:lpstr>
      <vt:lpstr>Кинесиология</vt:lpstr>
      <vt:lpstr>Рефлексотерапия и точечный массаж </vt:lpstr>
      <vt:lpstr>Куклотерапия</vt:lpstr>
      <vt:lpstr>Сказкотерапия</vt:lpstr>
      <vt:lpstr>Песочная терапия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подходы в работе с детьми, имеющие статус ОВЗ</dc:title>
  <dc:creator>user1</dc:creator>
  <cp:lastModifiedBy>Пользователь Windows</cp:lastModifiedBy>
  <cp:revision>9</cp:revision>
  <dcterms:created xsi:type="dcterms:W3CDTF">2021-03-23T08:24:44Z</dcterms:created>
  <dcterms:modified xsi:type="dcterms:W3CDTF">2022-04-08T06:11:55Z</dcterms:modified>
</cp:coreProperties>
</file>