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6" r:id="rId3"/>
    <p:sldId id="257" r:id="rId4"/>
    <p:sldId id="259" r:id="rId5"/>
    <p:sldId id="267" r:id="rId6"/>
    <p:sldId id="260" r:id="rId7"/>
    <p:sldId id="265" r:id="rId8"/>
    <p:sldId id="268" r:id="rId9"/>
    <p:sldId id="258" r:id="rId10"/>
    <p:sldId id="263" r:id="rId11"/>
    <p:sldId id="264" r:id="rId12"/>
    <p:sldId id="261" r:id="rId13"/>
    <p:sldId id="262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ePack by Diakov" initials="RbD" lastIdx="1" clrIdx="0">
    <p:extLst>
      <p:ext uri="{19B8F6BF-5375-455C-9EA6-DF929625EA0E}">
        <p15:presenceInfo xmlns:p15="http://schemas.microsoft.com/office/powerpoint/2012/main" userId="RePack by Diakov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3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microsoft.com/office/2007/relationships/hdphoto" Target="../media/hdphoto5.wdp"/><Relationship Id="rId4" Type="http://schemas.openxmlformats.org/officeDocument/2006/relationships/image" Target="../media/image17.png"/><Relationship Id="rId9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33725" y="2748924"/>
            <a:ext cx="3313355" cy="98163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«</a:t>
            </a:r>
            <a:r>
              <a:rPr lang="ru-RU" sz="2000" b="1" dirty="0"/>
              <a:t>ЭКОЛОГИЯ — ДЕЛО КАЖДОГО».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700" dirty="0">
                <a:solidFill>
                  <a:schemeClr val="tx1"/>
                </a:solidFill>
              </a:rPr>
              <a:t>КОУ «Солнечная школа-интернат для обучающихся с ограниченными возможностями здоровья»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4" y="548680"/>
            <a:ext cx="4176464" cy="440048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756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027664"/>
            <a:ext cx="7024626" cy="4273544"/>
          </a:xfrm>
        </p:spPr>
        <p:txBody>
          <a:bodyPr>
            <a:normAutofit/>
          </a:bodyPr>
          <a:lstStyle/>
          <a:p>
            <a:pPr algn="ctr"/>
            <a:r>
              <a:rPr lang="ru-RU" b="1" u="sng" dirty="0"/>
              <a:t>Цель:</a:t>
            </a:r>
            <a:r>
              <a:rPr lang="ru-RU" b="1" dirty="0"/>
              <a:t> создание условий для развития активной гражданской позиции обучающихся с ОВЗ к природоохранной деятельности.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1296144" cy="1095052"/>
          </a:xfrm>
          <a:prstGeom prst="ellipse">
            <a:avLst/>
          </a:prstGeom>
          <a:ln w="9525" cap="rnd">
            <a:solidFill>
              <a:schemeClr val="bg2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87231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476672"/>
            <a:ext cx="6984776" cy="2053919"/>
          </a:xfrm>
        </p:spPr>
        <p:txBody>
          <a:bodyPr>
            <a:normAutofit fontScale="90000"/>
          </a:bodyPr>
          <a:lstStyle/>
          <a:p>
            <a:r>
              <a:rPr lang="ru-RU" sz="1800" b="1" u="sng" dirty="0"/>
              <a:t>Всероссийский фотофестиваль «Фокус» в рамках Российского движения школьников. </a:t>
            </a:r>
            <a:br>
              <a:rPr lang="ru-RU" sz="1800" b="1" u="sng" dirty="0"/>
            </a:br>
            <a:r>
              <a:rPr lang="ru-RU" sz="1800" b="1" dirty="0"/>
              <a:t>        </a:t>
            </a:r>
            <a:r>
              <a:rPr lang="ru-RU" sz="1800" dirty="0"/>
              <a:t>Цель: привлечение внимания обучающихся</a:t>
            </a:r>
            <a:r>
              <a:rPr lang="ru-RU" sz="1800" b="1" dirty="0"/>
              <a:t> </a:t>
            </a:r>
            <a:r>
              <a:rPr lang="ru-RU" sz="1800" dirty="0"/>
              <a:t>образовательных организаций к вопросам сохранения природного и культурного наследия России, а также воспитания бережного </a:t>
            </a:r>
            <a:r>
              <a:rPr lang="ru-RU" sz="1800" dirty="0" smtClean="0"/>
              <a:t>отношения к</a:t>
            </a:r>
            <a:r>
              <a:rPr lang="ru-RU" sz="1800" b="1" dirty="0"/>
              <a:t> </a:t>
            </a:r>
            <a:r>
              <a:rPr lang="ru-RU" sz="1800" dirty="0"/>
              <a:t>окружающей среде </a:t>
            </a:r>
            <a:r>
              <a:rPr lang="ru-RU" sz="1800" dirty="0" smtClean="0"/>
              <a:t>через </a:t>
            </a:r>
            <a:r>
              <a:rPr lang="ru-RU" sz="1800" dirty="0"/>
              <a:t>искусство фотографии.  </a:t>
            </a:r>
            <a:r>
              <a:rPr lang="ru-RU" dirty="0"/>
              <a:t> 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4711325"/>
            <a:ext cx="2520280" cy="1420808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191299"/>
            <a:ext cx="1455625" cy="19408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256" y="4994314"/>
            <a:ext cx="2295675" cy="12149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5776" y="2651282"/>
            <a:ext cx="2341150" cy="16563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12684" y="2792776"/>
            <a:ext cx="2341150" cy="165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332656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/>
              <a:t>Всемирный день защиты животных. </a:t>
            </a:r>
            <a:br>
              <a:rPr lang="ru-RU" b="1" u="sng" dirty="0"/>
            </a:br>
            <a:r>
              <a:rPr lang="ru-RU" b="1" u="sng" dirty="0"/>
              <a:t>Фотовыставка «Мой любимый питомец». </a:t>
            </a:r>
            <a:br>
              <a:rPr lang="ru-RU" b="1" u="sng" dirty="0"/>
            </a:br>
            <a:r>
              <a:rPr lang="ru-RU" b="1" u="sng" dirty="0"/>
              <a:t>Акция «Помоги животным» </a:t>
            </a:r>
            <a:br>
              <a:rPr lang="ru-RU" b="1" u="sng" dirty="0"/>
            </a:br>
            <a:r>
              <a:rPr lang="ru-RU" b="1" u="sng" dirty="0"/>
              <a:t>(сбор корма для бездомных животных). </a:t>
            </a:r>
            <a:br>
              <a:rPr lang="ru-RU" b="1" u="sng" dirty="0"/>
            </a:br>
            <a:r>
              <a:rPr lang="ru-RU" dirty="0"/>
              <a:t>Цель: формирование личностного понимания важности решения проблем остальных обитателей нашей планеты.</a:t>
            </a:r>
          </a:p>
        </p:txBody>
      </p:sp>
      <p:pic>
        <p:nvPicPr>
          <p:cNvPr id="5" name="Picture 5" descr="F:\экология\0-02-05-e7dcdddaef9781cd964b6d153931d63903534e8882e0d02ba9a1a4a5220ab1f2_64b76c9_1603285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0951" y="2684917"/>
            <a:ext cx="3456385" cy="2592288"/>
          </a:xfrm>
          <a:prstGeom prst="rect">
            <a:avLst/>
          </a:prstGeom>
          <a:noFill/>
        </p:spPr>
      </p:pic>
      <p:pic>
        <p:nvPicPr>
          <p:cNvPr id="6" name="Picture 2" descr="F:\экология\0-02-0a-d72c38ef3216b7103584c6037538b0d33db11094fad473e57b378ae404dd7a50_817502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348880"/>
            <a:ext cx="1224136" cy="1632181"/>
          </a:xfrm>
          <a:prstGeom prst="rect">
            <a:avLst/>
          </a:prstGeom>
          <a:noFill/>
        </p:spPr>
      </p:pic>
      <p:pic>
        <p:nvPicPr>
          <p:cNvPr id="7" name="Picture 3" descr="F:\экология\0-02-05-79f1b1313690f453741b8de143d9b86a6bf593fd7a32bd54dd5a31d79de8bbd3_7be2020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4608" y="4437112"/>
            <a:ext cx="1224136" cy="1632182"/>
          </a:xfrm>
          <a:prstGeom prst="rect">
            <a:avLst/>
          </a:prstGeom>
          <a:noFill/>
        </p:spPr>
      </p:pic>
      <p:pic>
        <p:nvPicPr>
          <p:cNvPr id="8" name="Picture 4" descr="F:\экология\0-02-0a-1c3e7d080a1bbc9d87eebc82d371e57cabe0863acf226e38d7e45471c7b70ebc_3e4a3e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55023" y="2385949"/>
            <a:ext cx="1314146" cy="1752195"/>
          </a:xfrm>
          <a:prstGeom prst="rect">
            <a:avLst/>
          </a:prstGeom>
          <a:noFill/>
        </p:spPr>
      </p:pic>
      <p:pic>
        <p:nvPicPr>
          <p:cNvPr id="9" name="Picture 6" descr="F:\экология\0-02-0a-f720e8cca22091c3812c3924f5c4c8a8d86276196cab5078c498bd610595abfe_786834a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9543" y="4581128"/>
            <a:ext cx="1296144" cy="16201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0366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7024744" cy="5291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День птиц.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489461"/>
            <a:ext cx="3672408" cy="29474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502021"/>
            <a:ext cx="3691644" cy="28523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104" y="764704"/>
            <a:ext cx="3419872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580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9712" y="6926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u="sng" dirty="0"/>
              <a:t>Конкурс на лучшую эмблему «Моя Югра – моя планета».</a:t>
            </a:r>
            <a:endParaRPr lang="ru-RU" dirty="0"/>
          </a:p>
        </p:txBody>
      </p:sp>
      <p:pic>
        <p:nvPicPr>
          <p:cNvPr id="5" name="Picture 8" descr="F:\экология\IMG_20201119_1444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3452" r="6783" b="1604"/>
          <a:stretch>
            <a:fillRect/>
          </a:stretch>
        </p:blipFill>
        <p:spPr bwMode="auto">
          <a:xfrm>
            <a:off x="899592" y="1556792"/>
            <a:ext cx="1872208" cy="2736304"/>
          </a:xfrm>
          <a:prstGeom prst="rect">
            <a:avLst/>
          </a:prstGeom>
          <a:noFill/>
        </p:spPr>
      </p:pic>
      <p:pic>
        <p:nvPicPr>
          <p:cNvPr id="6" name="Содержимое 8" descr="IMG_20201119_144357.jpg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r="8055" b="2947"/>
          <a:stretch>
            <a:fillRect/>
          </a:stretch>
        </p:blipFill>
        <p:spPr>
          <a:xfrm>
            <a:off x="3527884" y="1556792"/>
            <a:ext cx="1944216" cy="2736304"/>
          </a:xfrm>
          <a:prstGeom prst="rect">
            <a:avLst/>
          </a:prstGeom>
        </p:spPr>
      </p:pic>
      <p:pic>
        <p:nvPicPr>
          <p:cNvPr id="7" name="Рисунок 6" descr="IMG_20201119_144402.jpg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28184" y="1628800"/>
            <a:ext cx="1944216" cy="2592288"/>
          </a:xfrm>
          <a:prstGeom prst="rect">
            <a:avLst/>
          </a:prstGeom>
        </p:spPr>
      </p:pic>
      <p:pic>
        <p:nvPicPr>
          <p:cNvPr id="8" name="Picture 7" descr="F:\экология\IMG_20201119_144408.jpg"/>
          <p:cNvPicPr>
            <a:picLocks noChangeAspect="1" noChangeArrowheads="1"/>
          </p:cNvPicPr>
          <p:nvPr/>
        </p:nvPicPr>
        <p:blipFill>
          <a:blip r:embed="rId8" cstate="print"/>
          <a:srcRect r="6649" b="3982"/>
          <a:stretch>
            <a:fillRect/>
          </a:stretch>
        </p:blipFill>
        <p:spPr bwMode="auto">
          <a:xfrm>
            <a:off x="1556864" y="4437112"/>
            <a:ext cx="2664296" cy="2055314"/>
          </a:xfrm>
          <a:prstGeom prst="rect">
            <a:avLst/>
          </a:prstGeom>
          <a:noFill/>
        </p:spPr>
      </p:pic>
      <p:pic>
        <p:nvPicPr>
          <p:cNvPr id="9" name="Picture 9" descr="F:\экология\IMG_20201119_144420.jpg"/>
          <p:cNvPicPr>
            <a:picLocks noChangeAspect="1" noChangeArrowheads="1"/>
          </p:cNvPicPr>
          <p:nvPr/>
        </p:nvPicPr>
        <p:blipFill>
          <a:blip r:embed="rId9" cstate="print"/>
          <a:srcRect l="2621" t="3494" r="5659" b="9154"/>
          <a:stretch>
            <a:fillRect/>
          </a:stretch>
        </p:blipFill>
        <p:spPr bwMode="auto">
          <a:xfrm>
            <a:off x="5004048" y="4461800"/>
            <a:ext cx="2808312" cy="20059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7588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33" y="1484784"/>
            <a:ext cx="1368152" cy="243616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603" y="3804897"/>
            <a:ext cx="1574364" cy="24361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364" y="3927910"/>
            <a:ext cx="1349930" cy="24037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29" y="1484784"/>
            <a:ext cx="1651584" cy="24327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759" y="2480025"/>
            <a:ext cx="3532992" cy="264974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27584" y="7224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Проект «Изучить её сумей-ка: вред и польза батарейки».</a:t>
            </a:r>
          </a:p>
        </p:txBody>
      </p:sp>
    </p:spTree>
    <p:extLst>
      <p:ext uri="{BB962C8B-B14F-4D97-AF65-F5344CB8AC3E}">
        <p14:creationId xmlns:p14="http://schemas.microsoft.com/office/powerpoint/2010/main" val="849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432" y="1285632"/>
            <a:ext cx="7024744" cy="4571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Подснежники своими руками.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72816"/>
            <a:ext cx="4194294" cy="28083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166" y="3429000"/>
            <a:ext cx="3900674" cy="301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693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Очисти двор от мусора.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861048"/>
            <a:ext cx="3515883" cy="2636912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090"/>
          <a:stretch/>
        </p:blipFill>
        <p:spPr>
          <a:xfrm>
            <a:off x="395536" y="1647832"/>
            <a:ext cx="5688632" cy="3707977"/>
          </a:xfrm>
        </p:spPr>
      </p:pic>
    </p:spTree>
    <p:extLst>
      <p:ext uri="{BB962C8B-B14F-4D97-AF65-F5344CB8AC3E}">
        <p14:creationId xmlns:p14="http://schemas.microsoft.com/office/powerpoint/2010/main" val="370783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552" y="404664"/>
            <a:ext cx="7024688" cy="720080"/>
          </a:xfrm>
        </p:spPr>
        <p:txBody>
          <a:bodyPr/>
          <a:lstStyle/>
          <a:p>
            <a:r>
              <a:rPr lang="ru-RU" dirty="0" smtClean="0"/>
              <a:t>Очисти двор.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575432"/>
            <a:ext cx="3672408" cy="48965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75432"/>
            <a:ext cx="3672408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98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71600" y="620688"/>
            <a:ext cx="70246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Мы вырастим свою кедровую аллею.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63688"/>
            <a:ext cx="2376264" cy="31683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763688"/>
            <a:ext cx="2499742" cy="33329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129" y="2708920"/>
            <a:ext cx="2715766" cy="362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75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27584" y="476672"/>
            <a:ext cx="70246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Посадим расточек сделаем планету зеленее.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844824"/>
            <a:ext cx="3363838" cy="44851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44824"/>
            <a:ext cx="3384376" cy="451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80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096344"/>
            <a:ext cx="2571750" cy="3429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72" y="2975499"/>
            <a:ext cx="2662384" cy="35498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312" y="418808"/>
            <a:ext cx="3419872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60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42" y="3968064"/>
            <a:ext cx="4639824" cy="259376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84" y="1409951"/>
            <a:ext cx="3382940" cy="253720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933056"/>
            <a:ext cx="3746381" cy="26657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048" y="1309396"/>
            <a:ext cx="3498213" cy="262366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98004" y="209044"/>
            <a:ext cx="8033689" cy="11430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«ЭКОЛОГИЯ — ДЕЛО КАЖДОГО».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54882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89</TotalTime>
  <Words>105</Words>
  <Application>Microsoft Office PowerPoint</Application>
  <PresentationFormat>Экран (4:3)</PresentationFormat>
  <Paragraphs>14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Century Gothic</vt:lpstr>
      <vt:lpstr>Wingdings 2</vt:lpstr>
      <vt:lpstr>Остин</vt:lpstr>
      <vt:lpstr>«ЭКОЛОГИЯ — ДЕЛО КАЖДОГО».</vt:lpstr>
      <vt:lpstr>Цель: создание условий для развития активной гражданской позиции обучающихся с ОВЗ к природоохранной деятельности.</vt:lpstr>
      <vt:lpstr>Всероссийский фотофестиваль «Фокус» в рамках Российского движения школьников.          Цель: привлечение внимания обучающихся образовательных организаций к вопросам сохранения природного и культурного наследия России, а также воспитания бережного отношения к окружающей среде через искусство фотографии.   </vt:lpstr>
      <vt:lpstr>Презентация PowerPoint</vt:lpstr>
      <vt:lpstr>День птиц.</vt:lpstr>
      <vt:lpstr>Презентация PowerPoint</vt:lpstr>
      <vt:lpstr>Презентация PowerPoint</vt:lpstr>
      <vt:lpstr>Подснежники своими руками.</vt:lpstr>
      <vt:lpstr>Очисти двор от мусора.</vt:lpstr>
      <vt:lpstr>Очисти двор.</vt:lpstr>
      <vt:lpstr>Мы вырастим свою кедровую аллею.</vt:lpstr>
      <vt:lpstr> Посадим расточек сделаем планету зеленее.</vt:lpstr>
      <vt:lpstr>Презентация PowerPoint</vt:lpstr>
      <vt:lpstr>«ЭКОЛОГИЯ — ДЕЛО КАЖДОГО».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 Савка</dc:creator>
  <cp:lastModifiedBy>RePack by Diakov</cp:lastModifiedBy>
  <cp:revision>12</cp:revision>
  <dcterms:created xsi:type="dcterms:W3CDTF">2020-11-20T03:10:46Z</dcterms:created>
  <dcterms:modified xsi:type="dcterms:W3CDTF">2022-02-13T06:32:03Z</dcterms:modified>
</cp:coreProperties>
</file>