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4" d="100"/>
          <a:sy n="74" d="100"/>
        </p:scale>
        <p:origin x="5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9744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234545" y="5503025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dirty="0"/>
          </a:p>
        </p:txBody>
      </p:sp>
      <p:sp>
        <p:nvSpPr>
          <p:cNvPr id="5" name="Text 1"/>
          <p:cNvSpPr/>
          <p:nvPr/>
        </p:nvSpPr>
        <p:spPr>
          <a:xfrm>
            <a:off x="6234545" y="1248987"/>
            <a:ext cx="5985162" cy="98089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Медиапроект: Женское лицо великой войны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34545" y="1891141"/>
            <a:ext cx="5818909" cy="31754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dirty="0">
                <a:solidFill>
                  <a:srgbClr val="000000"/>
                </a:solidFill>
              </a:rPr>
              <a:t>В презентации мы рассмотрим медиапроект «Женское лицо великой войны», его целевую аудиторию и стиль повествования. Обсудим количество медиапродуктов в проекте, тематику каждого из них, а также используемые источники информации и задействованные ресурсы. Мы также поделимся открытиями участников и новыми навыками, приобретёнными в процессе работы, и обсудим, удалось ли достичь цели медиапроекта — просвещения.</a:t>
            </a:r>
            <a:endParaRPr lang="en-US" sz="2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06" y="1681384"/>
            <a:ext cx="4275472" cy="3016583"/>
          </a:xfrm>
          <a:prstGeom prst="rect">
            <a:avLst/>
          </a:prstGeom>
        </p:spPr>
      </p:pic>
      <p:pic>
        <p:nvPicPr>
          <p:cNvPr id="11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783" y="321421"/>
            <a:ext cx="3297962" cy="59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3455" y="855333"/>
            <a:ext cx="10141527" cy="5818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Целевая аудитория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623455" y="2078182"/>
            <a:ext cx="3325091" cy="247719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елевая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— мальчики и девочки 8-12 лет, которые обучаются в школе, не все имею профиль в социальной сети и могут просматривать контент с классным руководителем в классе.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6518" y="2248592"/>
            <a:ext cx="36189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Медиапроект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посвящен женщинам, сыгравшим огромную роль в победе над фашизмом. Этот проект — символ самоотверженного подвига советских женщин на фронте и в тылу, которые сражались, работали, спасали раненых и внесли неоценимый вклад в нашу общую победу.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644" y="321421"/>
            <a:ext cx="3297962" cy="59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64" y="415636"/>
            <a:ext cx="3308465" cy="605166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4696691" y="6192982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dirty="0"/>
          </a:p>
        </p:txBody>
      </p:sp>
      <p:sp>
        <p:nvSpPr>
          <p:cNvPr id="5" name="Text 1"/>
          <p:cNvSpPr/>
          <p:nvPr/>
        </p:nvSpPr>
        <p:spPr>
          <a:xfrm>
            <a:off x="4696691" y="1082733"/>
            <a:ext cx="5985163" cy="5818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Выбранный стиль повествования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4696691" y="2078182"/>
            <a:ext cx="5818909" cy="111390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медиапроекте «Женское лицо великой войны»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художественный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4696690" y="2852085"/>
            <a:ext cx="5818909" cy="245225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подход способствует более 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полному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восприятию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роли в истории, подчёркивая 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вклада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женщин 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общую победу. Благодаря такому стилю, проект становится не только историческим исследованием, но и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эмоциональным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посланием.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409" y="2547673"/>
            <a:ext cx="2361546" cy="428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54727" y="750224"/>
            <a:ext cx="10141527" cy="5818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Сколько медиапродуктов включает медиапроект?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1454727" y="2601882"/>
            <a:ext cx="6808523" cy="1429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Медиапроект «Женское лицо великой войны» включает в себя два мелиапродукта:
1. Видеурок "Женское лицо Великой войны"
2. Портретная Галерея "Женское лицо Великой войны"
Каждый из этих медиапродуктов дополняет общую картину, позволяя глубже понять вклад женщин в историю Великой Отечественной войны.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lnSpc>
                <a:spcPts val="2000"/>
              </a:lnSpc>
              <a:buNone/>
            </a:pPr>
            <a:r>
              <a:rPr lang="en-US" sz="1400" dirty="0">
                <a:solidFill>
                  <a:srgbClr val="000000"/>
                </a:solidFill>
              </a:rPr>
              <a:t>                </a:t>
            </a:r>
            <a:endParaRPr lang="en-US" sz="1400" dirty="0"/>
          </a:p>
        </p:txBody>
      </p:sp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644" y="321421"/>
            <a:ext cx="3297962" cy="59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2237" y="631767"/>
            <a:ext cx="4024356" cy="605166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31273" y="6109855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dirty="0"/>
          </a:p>
        </p:txBody>
      </p:sp>
      <p:sp>
        <p:nvSpPr>
          <p:cNvPr id="5" name="Text 1"/>
          <p:cNvSpPr/>
          <p:nvPr/>
        </p:nvSpPr>
        <p:spPr>
          <a:xfrm>
            <a:off x="831273" y="1082733"/>
            <a:ext cx="5985164" cy="1379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Чему посвящен каждый медиапродукт, какой выбран тип контента и форма?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831273" y="2460567"/>
            <a:ext cx="5818909" cy="10390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медиапродукт посвящён исследованию жизни женщин во время Великой Отечественной войны, их подвигам и вкладу в общую победу.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831273" y="3101687"/>
            <a:ext cx="5818909" cy="236912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Выбран тип контента — информационный, форма — мультимедийная, включая видеоматериалы, интервью с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очевидцами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графии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822" y="2395689"/>
            <a:ext cx="2504609" cy="454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723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54727" y="417715"/>
            <a:ext cx="10141527" cy="5818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Какие источники информации использованы?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1454727" y="999605"/>
            <a:ext cx="4156364" cy="38903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над медиапроектом «Женское лицо великой войны» были использованы истории и рассказы Исторического портала Истории России и Национального проекта России, включая материалы о подвигах женщин в годы войны. </a:t>
            </a:r>
            <a:r>
              <a:rPr lang="en-US" sz="1800" dirty="0">
                <a:solidFill>
                  <a:srgbClr val="000000"/>
                </a:solidFill>
              </a:rPr>
              <a:t>
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6874625" y="1662545"/>
            <a:ext cx="4156364" cy="198674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проект опирается на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публикации, посвящённые роли женщин в военных действиях и тылу.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579" y="2656411"/>
            <a:ext cx="2424189" cy="440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7936" y="432262"/>
            <a:ext cx="3308465" cy="605166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31273" y="5818909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dirty="0"/>
          </a:p>
        </p:txBody>
      </p:sp>
      <p:sp>
        <p:nvSpPr>
          <p:cNvPr id="5" name="Text 1"/>
          <p:cNvSpPr/>
          <p:nvPr/>
        </p:nvSpPr>
        <p:spPr>
          <a:xfrm>
            <a:off x="831273" y="1082733"/>
            <a:ext cx="5985164" cy="5818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Какие ресурсы задействованы?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831273" y="2078182"/>
            <a:ext cx="5818909" cy="1379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реализации медиапроекта «Женское лицо великой войны» задействованы информационные ресурсы,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включая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фотографии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военного времени.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831273" y="3458095"/>
            <a:ext cx="5818909" cy="85621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Технические: программа InShot</a:t>
            </a:r>
            <a:r>
              <a:rPr lang="en-US" sz="1800" dirty="0">
                <a:solidFill>
                  <a:srgbClr val="000000"/>
                </a:solidFill>
              </a:rPr>
              <a:t>
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831273" y="4314305"/>
            <a:ext cx="6941127" cy="130509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endParaRPr lang="en-US" sz="2000" dirty="0"/>
          </a:p>
        </p:txBody>
      </p:sp>
      <p:pic>
        <p:nvPicPr>
          <p:cNvPr id="9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882" y="2395689"/>
            <a:ext cx="2504609" cy="454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065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54727" y="999606"/>
            <a:ext cx="10141527" cy="5818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Какие открытия сделали сами участники медиапроекта?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1454727" y="1662545"/>
            <a:ext cx="4156364" cy="3749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медиапроекта участницы глубже изучили 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исторические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позволило им по-новому взглянуть на судьбы женщин в годы войны. Многие из них обнаружили неизвестные ранее истории о подвигах и жертвенности женщин, которые внесли значительный вклад в победу.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823363" y="1945880"/>
            <a:ext cx="4156364" cy="18703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</a:t>
            </a:r>
            <a:r>
              <a:rPr lang="ru-RU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ики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медиапроекта</a:t>
            </a:r>
            <a:r>
              <a:rPr lang="en-US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научились 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анализировать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что помогло им лучше понять и представить события тех лет.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574" y="2473038"/>
            <a:ext cx="2504609" cy="454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9560" y="249382"/>
            <a:ext cx="3308465" cy="605166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31273" y="5818909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dirty="0"/>
          </a:p>
        </p:txBody>
      </p:sp>
      <p:sp>
        <p:nvSpPr>
          <p:cNvPr id="5" name="Text 1"/>
          <p:cNvSpPr/>
          <p:nvPr/>
        </p:nvSpPr>
        <p:spPr>
          <a:xfrm>
            <a:off x="831273" y="1082733"/>
            <a:ext cx="5985164" cy="98090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Чему новому научились в процессе работы?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831273" y="2078182"/>
            <a:ext cx="5818909" cy="1429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работы над медиапроектом «Женское лицо великой войны» мы углубили понимание роли женщин в военные годы, изучили малоизвестные факты их участия в событиях и расширили навыки работы с материалами и историческими документами.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831273" y="3507971"/>
            <a:ext cx="5818909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также освоили современные технологии для визуализации исторических данных и научились эффективно взаимодействовать в команде при решении сложных творческих задач.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13580"/>
            <a:ext cx="2504609" cy="454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54727" y="999606"/>
            <a:ext cx="10141527" cy="5818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Удалось ли достичь цели медиапроекта-просвещение?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1454727" y="1662545"/>
            <a:ext cx="8695113" cy="29759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Медиапроект «Женское лицо великой войны»  достиг ключевых целей, медиапроект продемонстрировал укрепление связи поколений через сохранение памяти о подвигах женщин-участниц войны. Через медиапроект мы расширили знание у обучающихся о вкладе женщин в победу над фашизмом, а также результатом нашего медиапроекта стало ввнесение вклада в воспитание патриотизма и уважения к истории, через личное погружение в историю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7391" y="2308405"/>
            <a:ext cx="2504609" cy="454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46909" y="2080260"/>
            <a:ext cx="10141527" cy="7813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</a:rPr>
              <a:t>Спасибо за внимание!</a:t>
            </a: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1246909" y="3325091"/>
            <a:ext cx="9081947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 В этой презентации мы рассмотрели медиапроект «Женское лицо великой войны», определили его целевую аудиторию и стиль повествования. Мы также обсудили составляющие проекта, использованные источники и ресурсы, а также узнали о новых открытиях и приобретённых навыках участников. Уверены, что проект внёс свой вклад в просвещение аудитории о роли женщин в годы войны.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576</Words>
  <Application>Microsoft Office PowerPoint</Application>
  <PresentationFormat>Широкоэкранный</PresentationFormat>
  <Paragraphs>41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6</cp:revision>
  <dcterms:created xsi:type="dcterms:W3CDTF">2025-12-04T15:33:08Z</dcterms:created>
  <dcterms:modified xsi:type="dcterms:W3CDTF">2026-10-23T16:07:35Z</dcterms:modified>
</cp:coreProperties>
</file>