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48680"/>
            <a:ext cx="6400800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chemeClr val="tx1"/>
                </a:solidFill>
              </a:rPr>
              <a:t>Физическая культура в профессиональной деятельности специалиста </a:t>
            </a:r>
            <a:endParaRPr lang="ru-RU" sz="2000" b="1" i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10679"/>
            <a:ext cx="6406142" cy="427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17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Положительное влияние физической культуры на жизнь человека вообще и на его профессиональную деятельность в частности неоспоримо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Для изучения этого влияния учитываются как постоянно существующие факторы, которые не менялись на протяжении многих лет, так и веяния новых времен, которые ставят перед человеком задачу все больше и больше совершенствоваться и всесторонне развиваться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Кроме того, значение и роль физической культуры рассматриваются с позиций не только различных возрастных категорий людей, но и с позиций их социальной и профессиональной ориентации. Именно по этому критерию и оценивается значение физической культуры в профессиональной деятельности людей, включая как профессии высокоинтеллектуального уровня, так и различные рабочие профессии. Для каждой категории работников предъявляются разные требования к состоянию работника, его физической силе, здоровью.</a:t>
            </a:r>
          </a:p>
        </p:txBody>
      </p:sp>
    </p:spTree>
    <p:extLst>
      <p:ext uri="{BB962C8B-B14F-4D97-AF65-F5344CB8AC3E}">
        <p14:creationId xmlns:p14="http://schemas.microsoft.com/office/powerpoint/2010/main" val="2154071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08720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Внедрение физической культуры в трудовую деятельность способствует повышению производительности труда, содействует укреплению здоровья, дает возможность меньше утомляться в процессе труда и быстрее восстанавливать работоспособность, противодействовать влиянию неблагоприятных факторов труда и развитию профессиональных заболеваний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Систематические занятия физическими упражнениями положительно влияют на организм человека. Занимающиеся физическими упражнениями имеют более высокие показатели физического развития и физической подготовленности (общей и специальной выносливости, силовых и скоростных показателей, координации движений и др.) по сравнению с </a:t>
            </a:r>
            <a:r>
              <a:rPr lang="ru-RU" dirty="0" err="1"/>
              <a:t>незанимающимися</a:t>
            </a:r>
            <a:r>
              <a:rPr lang="ru-RU" dirty="0"/>
              <a:t>. Они успешнее справляются с производственными нормами.</a:t>
            </a:r>
          </a:p>
        </p:txBody>
      </p:sp>
    </p:spTree>
    <p:extLst>
      <p:ext uri="{BB962C8B-B14F-4D97-AF65-F5344CB8AC3E}">
        <p14:creationId xmlns:p14="http://schemas.microsoft.com/office/powerpoint/2010/main" val="138583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Физические упражнения нейтрализуют действие некоторых неблагоприятных факторов труда. Снижение трудопотерь по болезни, повышение профессиональной работоспособности и производительности труда увеличивают экономическую эффективность производства.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916" y="2420888"/>
            <a:ext cx="5760132" cy="384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460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20688"/>
            <a:ext cx="58143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Значение физической культуры и спорта для здоровья, развития и общего состояния человека трудно преувеличить. С малых лет родители, педагоги, средства массовой информации - радио и телевидение - внушают ребенку уникальную полезность физической активности и побуждают детей активно заниматься спортом. В этом возрасте занятия спортом проходят как правило под наблюдением опытных тренеров и специалистов, следящих за правильным и гармоничным развитием растущего организма. В школьном возрасте эту роль в основном выполняют учителя физической культуры в школе.</a:t>
            </a:r>
          </a:p>
          <a:p>
            <a:r>
              <a:rPr lang="ru-RU" dirty="0"/>
              <a:t>К шестнадцати годам самосознание человека достаточно сформировывается. Именно с этого момента игровой характер занятия спортом превращается в серьезное и полное осознание индивидом всей полезности и радости, которую приносят ему физические упражнения. Он осознает, что ловкость, гибкость и изящество прекрасны, а они так же, как энергичность и сила, развиваются в результате занятий спортом.</a:t>
            </a:r>
          </a:p>
        </p:txBody>
      </p:sp>
    </p:spTree>
    <p:extLst>
      <p:ext uri="{BB962C8B-B14F-4D97-AF65-F5344CB8AC3E}">
        <p14:creationId xmlns:p14="http://schemas.microsoft.com/office/powerpoint/2010/main" val="3519355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1" y="0"/>
            <a:ext cx="9155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914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</TotalTime>
  <Words>387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3</cp:revision>
  <dcterms:created xsi:type="dcterms:W3CDTF">2020-03-29T15:17:53Z</dcterms:created>
  <dcterms:modified xsi:type="dcterms:W3CDTF">2020-03-29T15:35:24Z</dcterms:modified>
</cp:coreProperties>
</file>