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70" r:id="rId13"/>
    <p:sldId id="263" r:id="rId14"/>
    <p:sldId id="268" r:id="rId15"/>
    <p:sldId id="264" r:id="rId16"/>
    <p:sldId id="269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79" autoAdjust="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478867"/>
            <a:ext cx="7772400" cy="1365958"/>
          </a:xfrm>
        </p:spPr>
        <p:txBody>
          <a:bodyPr/>
          <a:lstStyle/>
          <a:p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учреждение дополнительного образования «Центр детско-юношеский г. Челябинска»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23528" y="1916832"/>
            <a:ext cx="8496944" cy="460851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тему: 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«Жим штанги лёжа на горизонтальной скамье» </a:t>
            </a:r>
          </a:p>
          <a:p>
            <a:endParaRPr lang="ru-RU" sz="1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</a:p>
          <a:p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Водянников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Игорь Васильевич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Эмблем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5" y="188640"/>
            <a:ext cx="598695" cy="58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6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ЖИМ ШТАГИ ЛЕЖА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ГОРИЗОНТАЛЬНОЙ СКАМЬЕ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05" b="1705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Базовое упражнение)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234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571774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Жим штаги лежа.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5050" y="1493794"/>
            <a:ext cx="5111750" cy="341162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988840"/>
            <a:ext cx="3008313" cy="4137323"/>
          </a:xfrm>
        </p:spPr>
        <p:txBody>
          <a:bodyPr>
            <a:norm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Используется во многих видах спорта для развития силы атлета.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основном вы уже наверняка знаете самые силовые виды спорта где присутствует штанга.</a:t>
            </a:r>
          </a:p>
          <a:p>
            <a:pPr marL="285750" indent="-285750">
              <a:buFontTx/>
              <a:buChar char="-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Тяжелая атлетика</a:t>
            </a:r>
          </a:p>
        </p:txBody>
      </p:sp>
    </p:spTree>
    <p:extLst>
      <p:ext uri="{BB962C8B-B14F-4D97-AF65-F5344CB8AC3E}">
        <p14:creationId xmlns:p14="http://schemas.microsoft.com/office/powerpoint/2010/main" xmlns="" val="335968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85750" lvl="0" indent="-285750">
              <a:spcBef>
                <a:spcPct val="20000"/>
              </a:spcBef>
            </a:pPr>
            <a: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Бодибилдинг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954" y="1052736"/>
            <a:ext cx="7242437" cy="3960440"/>
          </a:xfrm>
        </p:spPr>
      </p:pic>
    </p:spTree>
    <p:extLst>
      <p:ext uri="{BB962C8B-B14F-4D97-AF65-F5344CB8AC3E}">
        <p14:creationId xmlns:p14="http://schemas.microsoft.com/office/powerpoint/2010/main" xmlns="" val="27725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Силовой экстрим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844824"/>
            <a:ext cx="4038600" cy="324036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1844824"/>
            <a:ext cx="4038600" cy="3240360"/>
          </a:xfrm>
        </p:spPr>
      </p:pic>
    </p:spTree>
    <p:extLst>
      <p:ext uri="{BB962C8B-B14F-4D97-AF65-F5344CB8AC3E}">
        <p14:creationId xmlns:p14="http://schemas.microsoft.com/office/powerpoint/2010/main" xmlns="" val="189290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Пауэрлифтинг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39305" y="1584966"/>
            <a:ext cx="5496991" cy="3078315"/>
          </a:xfrm>
        </p:spPr>
      </p:pic>
    </p:spTree>
    <p:extLst>
      <p:ext uri="{BB962C8B-B14F-4D97-AF65-F5344CB8AC3E}">
        <p14:creationId xmlns:p14="http://schemas.microsoft.com/office/powerpoint/2010/main" xmlns="" val="203170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Фитнес бикини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574038"/>
            <a:ext cx="5400599" cy="3903631"/>
          </a:xfrm>
        </p:spPr>
      </p:pic>
    </p:spTree>
    <p:extLst>
      <p:ext uri="{BB962C8B-B14F-4D97-AF65-F5344CB8AC3E}">
        <p14:creationId xmlns:p14="http://schemas.microsoft.com/office/powerpoint/2010/main" xmlns="" val="398168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0648"/>
            <a:ext cx="756084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9992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Естественно существуют соревнования по данным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видам спорта разного уровня от районных до Чемпионатов мира, также тяжелая атлетика включена в Олимпийские виды спорта.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132855"/>
            <a:ext cx="4038600" cy="295232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2132856"/>
            <a:ext cx="4038600" cy="2952328"/>
          </a:xfrm>
        </p:spPr>
      </p:pic>
    </p:spTree>
    <p:extLst>
      <p:ext uri="{BB962C8B-B14F-4D97-AF65-F5344CB8AC3E}">
        <p14:creationId xmlns:p14="http://schemas.microsoft.com/office/powerpoint/2010/main" xmlns="" val="412107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пауэрлифтинге существуют нормативы отдельно для мужчин и женщин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9624" y="2224881"/>
            <a:ext cx="3546351" cy="32766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2276872"/>
            <a:ext cx="3546351" cy="3240360"/>
          </a:xfrm>
        </p:spPr>
      </p:pic>
    </p:spTree>
    <p:extLst>
      <p:ext uri="{BB962C8B-B14F-4D97-AF65-F5344CB8AC3E}">
        <p14:creationId xmlns:p14="http://schemas.microsoft.com/office/powerpoint/2010/main" xmlns="" val="139523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Спортсменам выполнившим нормативы на официальных соревнованиях согласно регламенту присваиваются спортивные звания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1360624"/>
            <a:ext cx="5184576" cy="3784937"/>
          </a:xfrm>
        </p:spPr>
      </p:pic>
    </p:spTree>
    <p:extLst>
      <p:ext uri="{BB962C8B-B14F-4D97-AF65-F5344CB8AC3E}">
        <p14:creationId xmlns:p14="http://schemas.microsoft.com/office/powerpoint/2010/main" xmlns="" val="260134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Спортсмены которые жмут штангу на очень высокие результаты используют специальную экипировку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39305" y="1584966"/>
            <a:ext cx="5496991" cy="3078315"/>
          </a:xfrm>
        </p:spPr>
      </p:pic>
    </p:spTree>
    <p:extLst>
      <p:ext uri="{BB962C8B-B14F-4D97-AF65-F5344CB8AC3E}">
        <p14:creationId xmlns:p14="http://schemas.microsoft.com/office/powerpoint/2010/main" xmlns="" val="282124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Итак приступим друзья, жим штанги лежа на горизонтальной скамье развивает три группы мышц: грудные, трицепс и плечи.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1215244"/>
            <a:ext cx="5910158" cy="4796651"/>
          </a:xfrm>
        </p:spPr>
      </p:pic>
    </p:spTree>
    <p:extLst>
      <p:ext uri="{BB962C8B-B14F-4D97-AF65-F5344CB8AC3E}">
        <p14:creationId xmlns:p14="http://schemas.microsoft.com/office/powerpoint/2010/main" xmlns="" val="226379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Для того чтобы приступить к выполнению упражнения необходимо правильно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лечь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скамью для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жима.</a:t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Обязательно создаем прогиб в спине для того чтобы не травмировать спину (рисунок с лева), глаза спортсмена должны находится на против грифа который стоит на опорах (рисунок с права)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5536" y="2089900"/>
            <a:ext cx="3974456" cy="264482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073762"/>
            <a:ext cx="3816424" cy="2703819"/>
          </a:xfrm>
        </p:spPr>
      </p:pic>
    </p:spTree>
    <p:extLst>
      <p:ext uri="{BB962C8B-B14F-4D97-AF65-F5344CB8AC3E}">
        <p14:creationId xmlns:p14="http://schemas.microsoft.com/office/powerpoint/2010/main" xmlns="" val="283470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Берем штангу широким хватом, ориентируясь на риски на штанге, не заламываем кисть, обхватываем большим пальцем с низу. Опускаем штангу на низ грудных мышц, траектория движения должна быть по небольшой диагонали.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5802" y="2433545"/>
            <a:ext cx="4572396" cy="2859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855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Выполняем упражнение только с тренером или товарищем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0720" y="1230688"/>
            <a:ext cx="6129632" cy="3432594"/>
          </a:xfrm>
        </p:spPr>
      </p:pic>
    </p:spTree>
    <p:extLst>
      <p:ext uri="{BB962C8B-B14F-4D97-AF65-F5344CB8AC3E}">
        <p14:creationId xmlns:p14="http://schemas.microsoft.com/office/powerpoint/2010/main" xmlns="" val="317638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CyrillicOld" pitchFamily="2" charset="0"/>
              </a:rPr>
              <a:t>СПАСИБО ЗА ВНИМАНИЕ !!!!</a:t>
            </a:r>
            <a:endParaRPr lang="ru-RU" dirty="0">
              <a:latin typeface="CyrillicOld" pitchFamily="2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00" r="12500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Желаю  великих достижений и блестящих побед, над собой и на соревнованиях.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«Победишь себя – станешь непобедим» А.В. Суворов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717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232</Words>
  <Application>Microsoft Office PowerPoint</Application>
  <PresentationFormat>Экран (4:3)</PresentationFormat>
  <Paragraphs>33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Муниципальное бюджетное учреждение дополнительного образования «Центр детско-юношеский г. Челябинска»</vt:lpstr>
      <vt:lpstr>ЖИМ ШТАГИ ЛЕЖА  НА ГОРИЗОНТАЛЬНОЙ СКАМЬЕ</vt:lpstr>
      <vt:lpstr> Жим штаги лежа.</vt:lpstr>
      <vt:lpstr>Бодибилдинг  </vt:lpstr>
      <vt:lpstr>Силовой экстрим</vt:lpstr>
      <vt:lpstr>Пауэрлифтинг</vt:lpstr>
      <vt:lpstr>Фитнес бикини</vt:lpstr>
      <vt:lpstr>Слайд 8</vt:lpstr>
      <vt:lpstr>Естественно существуют соревнования по данным видам спорта разного уровня от районных до Чемпионатов мира, также тяжелая атлетика включена в Олимпийские виды спорта.</vt:lpstr>
      <vt:lpstr>В пауэрлифтинге существуют нормативы отдельно для мужчин и женщин</vt:lpstr>
      <vt:lpstr>Спортсменам выполнившим нормативы на официальных соревнованиях согласно регламенту присваиваются спортивные звания </vt:lpstr>
      <vt:lpstr>Спортсмены которые жмут штангу на очень высокие результаты используют специальную экипировку</vt:lpstr>
      <vt:lpstr>Итак приступим друзья, жим штанги лежа на горизонтальной скамье развивает три группы мышц: грудные, трицепс и плечи. </vt:lpstr>
      <vt:lpstr>Для того чтобы приступить к выполнению упражнения необходимо правильно лечь на скамью для жима. Обязательно создаем прогиб в спине для того чтобы не травмировать спину (рисунок с лева), глаза спортсмена должны находится на против грифа который стоит на опорах (рисунок с права)</vt:lpstr>
      <vt:lpstr>Берем штангу широким хватом, ориентируясь на риски на штанге, не заламываем кисть, обхватываем большим пальцем с низу. Опускаем штангу на низ грудных мышц, траектория движения должна быть по небольшой диагонали. </vt:lpstr>
      <vt:lpstr>Выполняем упражнение только с тренером или товарищем</vt:lpstr>
      <vt:lpstr>СПАСИБО ЗА ВНИМАНИЕ !!!!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ЖИМ ШТАГИ ЛЕЖА  НА ГОРИЗОНТАЛЬНОЙ СКАМЬЕ</dc:title>
  <dc:creator>Полина</dc:creator>
  <cp:lastModifiedBy>ADMIN</cp:lastModifiedBy>
  <cp:revision>11</cp:revision>
  <dcterms:created xsi:type="dcterms:W3CDTF">2016-04-07T05:14:12Z</dcterms:created>
  <dcterms:modified xsi:type="dcterms:W3CDTF">2020-10-07T08:32:07Z</dcterms:modified>
</cp:coreProperties>
</file>