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58" r:id="rId6"/>
    <p:sldId id="263" r:id="rId7"/>
    <p:sldId id="268" r:id="rId8"/>
    <p:sldId id="269" r:id="rId9"/>
    <p:sldId id="270" r:id="rId10"/>
    <p:sldId id="266" r:id="rId11"/>
    <p:sldId id="267" r:id="rId12"/>
    <p:sldId id="264" r:id="rId13"/>
    <p:sldId id="265" r:id="rId14"/>
    <p:sldId id="272" r:id="rId15"/>
    <p:sldId id="261" r:id="rId16"/>
    <p:sldId id="271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7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436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28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43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288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76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823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456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714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96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144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407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9B27F-48B2-42EC-BE20-8783D71DC8A1}" type="datetimeFigureOut">
              <a:rPr lang="ru-RU" smtClean="0"/>
              <a:t>14.10.2026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A3EAA-A6BA-4C23-8AB8-5EDF120D7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622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28023" cy="6858000"/>
          </a:xfrm>
          <a:prstGeom prst="rect">
            <a:avLst/>
          </a:prstGeom>
        </p:spPr>
      </p:pic>
      <p:sp>
        <p:nvSpPr>
          <p:cNvPr id="5" name="Заголовок 3"/>
          <p:cNvSpPr>
            <a:spLocks noGrp="1"/>
          </p:cNvSpPr>
          <p:nvPr>
            <p:ph type="ctrTitle"/>
          </p:nvPr>
        </p:nvSpPr>
        <p:spPr>
          <a:xfrm>
            <a:off x="526774" y="288236"/>
            <a:ext cx="10141226" cy="2653747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детского сада и семьи для успешного развития детей раннего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возраста» «Взаимодействие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 как успешный фактор адаптации детей раннего возраста к условиям дошкольной образовательной организации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876800" y="3602038"/>
            <a:ext cx="6479175" cy="165576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Егорова Л.Ф.,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Клюбанова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Л.П.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детский сад №25 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р.п.Приютово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Белебеевского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август 2026г.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916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2272" y="278674"/>
            <a:ext cx="11368598" cy="62819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подрастающего поколения в современном обществе является предметом особой заботы. В законе РФ «Об образовании» ст.18 п.1 определяется, что родители являются первыми педагогами. Они обязаны заложить основы физического, нравственного и интеллектуального развития личности ребенка в детском возрасте. Таким образом, признание государством приоритета семейного воспитания, требует иных взаимоотношений и образовательного учреждения, а именно сотрудничества, взаимодействия и доверительности.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Сотрудничество – Это общение «на равных», где никому не принадлежит привилегия указывать, контролировать, оценивать. Взаимодействие- представляет собой способ организации совместной деятельности, которая осуществляется с помощью общения. Детский сад и семья должны стремиться к созданию единого пространства развития ребенка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Современные тенденции в развитии дошкольного образования объединены одним важным и значимым критерием – его качеством, которое непосредственно зависит от уровня профессиональной компетентности педагогов и педагогической культуры родителей. Достичь высокого качества образования наших воспитанников, полностью удовлетворить запросы родителей и интересы детей, создать для ребенка единое образовательное пространство возможно только при условии разработки новой системы взаимодействий ДОУ и семьи.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21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87680" y="531223"/>
            <a:ext cx="5532120" cy="56518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Проблема вовлечения родителей в единое пространство детского развития в нашем ДОУ решается в трех направлениях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             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Работа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коллективом ДОУ по организации взаимодействия с семьей, ознакомление педагогов с системой новых форм работы с родителями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2)Повышение педагогической культуры родителей.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3)Вовлечение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 деятельность ДОУ, совместная работа по обмену опытом.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172200" y="531223"/>
            <a:ext cx="5181600" cy="56518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своей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 вижу в следующем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1)Установить партнерские отношения с семьей каждого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воспитанника                     2)Объединить усилия для развития и воспитания детей                         3)Создать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атмосферу взаимопонимания, общности интересов, эмоциональной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взаимоподдержки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4)Активизировать и обогащать воспитательные умения родителей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5)Поддерживать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 уверенность в 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собственных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педагогических возможностях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642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200322" cy="101641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Принципами взаимодействия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родителями является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1)Доброжелательный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стиль общения педагогов с родителями. Позитивный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настрой.                                                                                              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2)Индивидуальный подход. Необходим не только в работе с детьми, но и в работе с родителями.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3)Сотрудничество и наставничество.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атмосферы взаимопомощи и поддержки семьи в сложных педагогических ситуациях.   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4)Готовимся серьезно.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Главное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этой работе – качество, а не количество.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5)Динамичность.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Быстро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реагировать на изменения социального состава родителей, их образовательные потребности и воспитательные запросы.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77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838200" y="-79513"/>
            <a:ext cx="7421217" cy="1779104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лан работы по адаптации детей к ДОУ:                                                 1 этап – подготовительный                                                                                                     </a:t>
            </a:r>
            <a:r>
              <a:rPr lang="ru-RU" sz="2800" b="1" dirty="0" smtClean="0">
                <a:solidFill>
                  <a:srgbClr val="151515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 этап – организационный                                                                              3 этап – итоговый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pic>
        <p:nvPicPr>
          <p:cNvPr id="9" name="Объект 8" descr="C:\Users\Семейный\Downloads\5b16069d82b6caf1bdbc27ed354eb3a7 (1).jpg"/>
          <p:cNvPicPr>
            <a:picLocks noGrp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15" y="1639957"/>
            <a:ext cx="2247900" cy="3076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Объект 9" descr="C:\Users\Семейный\Downloads\91205ad3618b1083ec10c30753ca238c.jpg"/>
          <p:cNvPicPr>
            <a:picLocks noGrp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426" y="3147500"/>
            <a:ext cx="3456000" cy="34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Семейный\Downloads\closeuo-shot-of-face-of-crying-little-boy-in-romper-photo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70"/>
          <a:stretch/>
        </p:blipFill>
        <p:spPr bwMode="auto">
          <a:xfrm>
            <a:off x="2628376" y="3759082"/>
            <a:ext cx="3066059" cy="2987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5" t="1471" r="13292" b="-1471"/>
          <a:stretch/>
        </p:blipFill>
        <p:spPr bwMode="auto">
          <a:xfrm>
            <a:off x="4974165" y="911742"/>
            <a:ext cx="2991485" cy="28473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Семейный\Downloads\pngtree-child-crying-tears-face-girl-selective-focus-girl-unhappy-baby-photo-image_51142066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0" r="13414"/>
          <a:stretch/>
        </p:blipFill>
        <p:spPr bwMode="auto">
          <a:xfrm>
            <a:off x="8429874" y="-61756"/>
            <a:ext cx="3384000" cy="324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5242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8583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2162" y="209008"/>
            <a:ext cx="11327675" cy="247446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Содержание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работы с родителями реализуется через разнообразные формы. Главное донести до родителей знания. Существуют традиционные и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нетрадиционные формы общения педагога с родителями дошкольников.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Традиционные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подразделяются на коллективные (родительские собрания, конференции, круглые столы) и индивидуальные (беседы, консультации, посещение на дому), а также наглядно-информационные (выставки, стенды, ширмы, папки-передвижки)</a:t>
            </a:r>
            <a:endParaRPr lang="ru-RU" sz="2400" dirty="0"/>
          </a:p>
        </p:txBody>
      </p:sp>
      <p:pic>
        <p:nvPicPr>
          <p:cNvPr id="8" name="Объект 7" descr="C:\Users\Семейный\Pictures\2026-08-21 МАЛЫШИ2\МАЛЫШИ2 001.jpg"/>
          <p:cNvPicPr>
            <a:picLocks noGrp="1"/>
          </p:cNvPicPr>
          <p:nvPr>
            <p:ph sz="half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78" t="371" r="21344" b="66612"/>
          <a:stretch/>
        </p:blipFill>
        <p:spPr bwMode="auto">
          <a:xfrm>
            <a:off x="273136" y="3060733"/>
            <a:ext cx="4932000" cy="342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Объект 8" descr="C:\Users\Семейный\Downloads\IMG_20260821_081608.jpg"/>
          <p:cNvPicPr>
            <a:picLocks noGrp="1"/>
          </p:cNvPicPr>
          <p:nvPr>
            <p:ph sz="half" idx="2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0" t="27755" r="17922" b="21338"/>
          <a:stretch/>
        </p:blipFill>
        <p:spPr bwMode="auto">
          <a:xfrm>
            <a:off x="8538229" y="2574654"/>
            <a:ext cx="3221608" cy="39060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682" y="2574654"/>
            <a:ext cx="2916000" cy="38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811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78583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2162" y="209008"/>
            <a:ext cx="11327675" cy="195772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Нетрадиционные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организации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общения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                    1)Информационно-аналитические.                                                                      2)Познавательные.                                                                                                                       3)Наглядно-информационные.                                                                                     4)Досуговые.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/>
          </a:p>
        </p:txBody>
      </p:sp>
      <p:pic>
        <p:nvPicPr>
          <p:cNvPr id="11" name="Объект 10" descr="C:\Users\Семейный\Downloads\q0IxC0saKwuYe7kL_6WAAiZ2DKFu1fcc-bzVON7GnCnlty3c0sLHT7r3JiwLHtsVyBcuXNC6fFHcXZOnoxY6b-N3.jpg"/>
          <p:cNvPicPr>
            <a:picLocks noGrp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62" y="2375738"/>
            <a:ext cx="3277273" cy="432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Объект 11" descr="C:\Users\Семейный\Downloads\4A5iatOnfI6YnTshs1iMQFDM19QCtvLzzSjB03oZF015gqsHdcq9hlYh4J6cB1RHm1epOPcF4uJUTgfntM7NQfig.jpg"/>
          <p:cNvPicPr>
            <a:picLocks noGrp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798" y="2391407"/>
            <a:ext cx="3277273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Семейный\Downloads\5QoRI07fDhmoEAR5R3wUJhc7Z8wkkJV_dhinXQl2GnAow5psaKmjdm_IpecRFU1RY0j7_5wouwS-CVoshLQuus1K (1)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5435" y="2391407"/>
            <a:ext cx="3420000" cy="43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066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583"/>
            <a:ext cx="12192000" cy="6878583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2162" y="209008"/>
            <a:ext cx="11327675" cy="195772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/>
          </a:p>
        </p:txBody>
      </p:sp>
      <p:pic>
        <p:nvPicPr>
          <p:cNvPr id="8" name="Объект 7" descr="C:\Users\Семейный\Downloads\nJ_OdhHSuhQYZK1Ru-moHQQeO1dxOj12kINrjzF5nUQSj0fraXB5cDtrZESsm7LjoWbrxhCmZRnRbuBV6C1YdL0H (1).jpg"/>
          <p:cNvPicPr>
            <a:picLocks noGrp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56" y="2262947"/>
            <a:ext cx="3264778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Семейный\Downloads\Lm4zJHFDgZbjYqa_CXObt3gMeWp93AO2rLohq9un4oYch5CoZv5gEZg9ppKygfMP8xVlFlvz2mmir_3_lPwNmXVF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6"/>
          <a:stretch/>
        </p:blipFill>
        <p:spPr bwMode="auto">
          <a:xfrm>
            <a:off x="3754471" y="2262947"/>
            <a:ext cx="4536000" cy="43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Объект 13" descr="C:\Users\Семейный\Downloads\AttQC51SeM50TD2XBf4P2NFl2NGtfGdJqQcFlNnhyQcpQMiSP0yuqPcLLP8wgzJKQbuZvE2MY-SJIqeBLSygb7Vw.jpg"/>
          <p:cNvPicPr>
            <a:picLocks noGrp="1"/>
          </p:cNvPicPr>
          <p:nvPr>
            <p:ph sz="half" idx="2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9" t="-511" r="14643" b="511"/>
          <a:stretch/>
        </p:blipFill>
        <p:spPr bwMode="auto">
          <a:xfrm>
            <a:off x="8592000" y="2262947"/>
            <a:ext cx="3600000" cy="428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258417" y="139149"/>
            <a:ext cx="11095383" cy="15515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в детском саду - это радость, веселье, торжество, которое разделяют и взрослые и дети. Родители самые дорогие и близкие люди! Они видят, что дети гордятся ими, им хочется вместе с ними танцевать, петь, играть. Пройдут года, дети забудут песни, которые звучали на празднике, но в своей памяти они навсегда сохранят тепло общения, радость сопереживания.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735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61" y="0"/>
            <a:ext cx="1225412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2162" y="209008"/>
            <a:ext cx="11327675" cy="195772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/>
          </a:p>
        </p:txBody>
      </p:sp>
      <p:sp>
        <p:nvSpPr>
          <p:cNvPr id="19" name="Заголовок 3"/>
          <p:cNvSpPr txBox="1">
            <a:spLocks/>
          </p:cNvSpPr>
          <p:nvPr/>
        </p:nvSpPr>
        <p:spPr>
          <a:xfrm>
            <a:off x="5020918" y="433003"/>
            <a:ext cx="7156173" cy="1903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теплой обстановке за чашкой чая, проходят чаепития с мамами, бабушками, где проходит чествование женщин-матерей, которые воспитывая своих детей, дарят тепло своих сердец и другим детям.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Объект 20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9918" y="2802218"/>
            <a:ext cx="4976451" cy="3744000"/>
          </a:xfr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0" t="18551" r="4254" b="26097"/>
          <a:stretch/>
        </p:blipFill>
        <p:spPr>
          <a:xfrm>
            <a:off x="1104364" y="114730"/>
            <a:ext cx="2885453" cy="2568835"/>
          </a:xfrm>
          <a:prstGeom prst="rect">
            <a:avLst/>
          </a:prstGeom>
        </p:spPr>
      </p:pic>
      <p:pic>
        <p:nvPicPr>
          <p:cNvPr id="24" name="Объект 12" descr="C:\Users\Семейный\Pictures\2026-08-21 МАЛЫШИ1\МАЛЫШИ1 001.jpg"/>
          <p:cNvPicPr>
            <a:picLocks noGrp="1"/>
          </p:cNvPicPr>
          <p:nvPr>
            <p:ph sz="half" idx="1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" t="1943" r="27123" b="67269"/>
          <a:stretch/>
        </p:blipFill>
        <p:spPr bwMode="auto">
          <a:xfrm>
            <a:off x="191999" y="2802218"/>
            <a:ext cx="5904000" cy="374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36683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811545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марте этого года прошло увлекательное мероприятие для родителей малышей, мастер-класс " Играем пальчиками и развиваем речь- игры в домашних условиях " Ознакомление родителей с упражнениями и играми, направленными на развитие мелкой моторики для развития речи ребёнка  прошли успешно и увлекательно! </a:t>
            </a:r>
          </a:p>
        </p:txBody>
      </p:sp>
      <p:pic>
        <p:nvPicPr>
          <p:cNvPr id="8" name="Объект 7" descr="C:\Users\Семейный\Downloads\iTMSBLZSOfKLQbHWh87TRNHLof8xYPFM0ltThKxWFDVVwWGPCrUehRWknDBmsVRdCEZ0otKDQcauF-qycmH7bb68.jpg"/>
          <p:cNvPicPr>
            <a:picLocks noGrp="1"/>
          </p:cNvPicPr>
          <p:nvPr>
            <p:ph sz="half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7233"/>
          <a:stretch/>
        </p:blipFill>
        <p:spPr bwMode="auto">
          <a:xfrm>
            <a:off x="132800" y="2788834"/>
            <a:ext cx="4644000" cy="385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Объект 16" descr="C:\Users\Семейный\Downloads\kiGHDsHo7RLXOcOc-U6B2H__O97dsKxy0YgkEhN7h9V7m05a72510VwJ44OFeHJ_tsCpp8H8L3EdXiPPUWF_q0xU.jpg"/>
          <p:cNvPicPr>
            <a:picLocks noGrp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8443" y="2608834"/>
            <a:ext cx="2988000" cy="40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Семейный\Downloads\QWTmUeRX2X6Uv2OYMok0uQAYril96qGyswxoaHFANRdIB98EO9_ZjptcG4goFqkZs6Ij9rgu-qe4gX2_Cnb0uByD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8" t="16476" r="3829" b="21799"/>
          <a:stretch/>
        </p:blipFill>
        <p:spPr bwMode="auto">
          <a:xfrm>
            <a:off x="4909600" y="3241651"/>
            <a:ext cx="3966043" cy="33991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8462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мае в нашем саду состоялся парад Победы, на который родители нашей группы дома наряжали детские коляски в танки, самолеты. А на параде выступили в торжественном шествии военной техники.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 descr="C:\Users\Семейный\Downloads\e-EEysGafoyhPtdxUbnzr1P77wgT_EtHHcW6RR2YA00ifLY984AMGUBtNK1qQxyv5birFow3A-KSvxM8TWTPcDaB.jpg"/>
          <p:cNvPicPr>
            <a:picLocks noGrp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13" y="2363568"/>
            <a:ext cx="5181600" cy="39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Объект 9" descr="C:\Users\Семейный\Downloads\b1vsdoz3nvxfqD2410h3K40H2_LzWt2xBBLGRo9g6WoFVnJM4GYG3xkjRW_h-qcO3FP35AMBy71ekrivdEnZ1ksN.jpg"/>
          <p:cNvPicPr>
            <a:picLocks noGrp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636" y="2363568"/>
            <a:ext cx="6228000" cy="392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4582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3568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Театрализованное занятие по сказке «Кошкин дом» вызвал у родителей восторг. Дети даже не замечали родителей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увлеклись сюжетом сказки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 descr="C:\Users\Семейный\Downloads\C1fnXFSnjgJDO_ShLztRWMax4Ft_WqLq0Kd0yHacKABOCtpHfz0XdcUKMFQUrcm3kPn0Uo6tVongpr-X1keAbSPn.jpg"/>
          <p:cNvPicPr>
            <a:picLocks noGrp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5" y="2205355"/>
            <a:ext cx="3276301" cy="435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Объект 9" descr="C:\Users\Семейный\Downloads\QCk-CGoBGl3YxMGTcTKFm_no0XzCmkk0oUHCfVlU61y7lByvv2zZJ8Wj3-z3S9KqobygxuM8dQRxLsMZtIK7_oV4.jpg"/>
          <p:cNvPicPr>
            <a:picLocks noGrp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88"/>
          <a:stretch/>
        </p:blipFill>
        <p:spPr bwMode="auto">
          <a:xfrm>
            <a:off x="7810196" y="2763389"/>
            <a:ext cx="4156517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Семейный\Downloads\U1kzEjRCP_KNmYk9D5mwntTC9PLoIpG-brIfwgWf8Y1r0gU00JzyZWLCYTmgmsDU0Mg4mgpYC4o5DxezRXcAerBX (1)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776" y="1948693"/>
            <a:ext cx="3780000" cy="460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4967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5287" y="365125"/>
            <a:ext cx="11589026" cy="2507284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Постоянное проведение разнообразных конкурсов и выставок «Чудо-овощ», «Осенняя фантазия», Елочка-зеленая иголочка», «Любимая новогодняя игрушка», «Пасхальный перезвон», «Вместе с мамочкой» и другие, позволяют укрепить взаимодействие детского сада с семьями воспитанников. Важным моментом проведения конкурсов является соревновательный дух, который помогает объединяться родителям в группе.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5"/>
          <a:stretch/>
        </p:blipFill>
        <p:spPr>
          <a:xfrm>
            <a:off x="383401" y="2951855"/>
            <a:ext cx="2592000" cy="3618527"/>
          </a:xfrm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727" y="3109410"/>
            <a:ext cx="4572000" cy="3442445"/>
          </a:xfr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2" r="20253"/>
          <a:stretch/>
        </p:blipFill>
        <p:spPr>
          <a:xfrm>
            <a:off x="3135841" y="2968794"/>
            <a:ext cx="2016000" cy="360100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t="667" r="18482" b="4261"/>
          <a:stretch/>
        </p:blipFill>
        <p:spPr>
          <a:xfrm>
            <a:off x="5312281" y="2951855"/>
            <a:ext cx="2074006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435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5" y="0"/>
            <a:ext cx="12192000" cy="685799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5287" y="365125"/>
            <a:ext cx="11589026" cy="2507284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 descr="C:\Users\Семейный\Downloads\izi8Ng1nJ6dx6k7aC34eyJCA5X8lVAkQ6yZjXh2Zr0gLBJI0vq8sW47xql1fjVWu7M0kcW05E0J-oslaYyzK9K5v.jpg"/>
          <p:cNvPicPr>
            <a:picLocks noGrp="1"/>
          </p:cNvPicPr>
          <p:nvPr>
            <p:ph sz="half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57" r="4540" b="5339"/>
          <a:stretch/>
        </p:blipFill>
        <p:spPr bwMode="auto">
          <a:xfrm>
            <a:off x="225287" y="3429000"/>
            <a:ext cx="5220000" cy="31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Объект 14" descr="C:\Users\Семейный\Downloads\ySA2xHTOm3GYZmUBLv1QSmQmJn8u8FQVpF370-FU8uHqdYGp8jsr3JJxOQ3u-w9wyUpaKGd96MsTJAcVPiDFSMmn.jpg"/>
          <p:cNvPicPr>
            <a:picLocks noGrp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4" b="4533"/>
          <a:stretch/>
        </p:blipFill>
        <p:spPr bwMode="auto">
          <a:xfrm>
            <a:off x="8042713" y="144000"/>
            <a:ext cx="3924000" cy="34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Заголовок 3"/>
          <p:cNvSpPr txBox="1">
            <a:spLocks/>
          </p:cNvSpPr>
          <p:nvPr/>
        </p:nvSpPr>
        <p:spPr>
          <a:xfrm>
            <a:off x="347869" y="210599"/>
            <a:ext cx="6062869" cy="11224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Сбор макулатуры, праздничные гуляния, оформление окон в группе- все это объединяет семьи с детским садом.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1" t="-1" r="3189" b="15653"/>
          <a:stretch/>
        </p:blipFill>
        <p:spPr>
          <a:xfrm>
            <a:off x="4771132" y="2321058"/>
            <a:ext cx="4745150" cy="32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435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течении года педагогами группы оформляются газеты: «Моя мама-самая любимая», «Мой папа-солдат», «Как мы провели лето», «Печем блины всей семьей», и другие. Каждый номер газеты посвящен определенной теме.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8" descr="C:\Users\Семейный\Downloads\dYxhq3n8C_vaXD023mUIuwczlelP0vCaIQAUxy5w3KMMFK6mYB0-5XB2zs3GcsjWkCnyhPL0SmML_L7RovIGketE.jpg"/>
          <p:cNvPicPr>
            <a:picLocks noGrp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4" r="9143"/>
          <a:stretch/>
        </p:blipFill>
        <p:spPr bwMode="auto">
          <a:xfrm rot="900000">
            <a:off x="7543508" y="2838787"/>
            <a:ext cx="4176000" cy="34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Семейный\Downloads\MhM0dmbGP_Hh1oip--hAmbnILk3jD3k1q2aLU9l8didcMoNlt5d4Bnz9_k5BzsWLmx40_4WBfqdZMc2Qn79oWDqm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3"/>
          <a:stretch/>
        </p:blipFill>
        <p:spPr bwMode="auto">
          <a:xfrm>
            <a:off x="3125787" y="1401417"/>
            <a:ext cx="5040000" cy="3352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Объект 7" descr="C:\Users\Семейный\Downloads\CSgD5U-c3VsvNyrZIg5iek-ireY-UqI5KpH2StiV_HndggXEe2B_qhNvBGzx-CJF-cPErakXM6cK8lnVqzHfDAzj.jpg"/>
          <p:cNvPicPr>
            <a:picLocks noGrp="1"/>
          </p:cNvPicPr>
          <p:nvPr>
            <p:ph sz="half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00000">
            <a:off x="442759" y="2684156"/>
            <a:ext cx="4824000" cy="356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2481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097" y="168965"/>
            <a:ext cx="11955946" cy="1491907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Сбор гуманитарной помощи для солдат на СВО.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Наши воспитанники еще маленькие, но сердца у них огромные. Родители приносили гуманитарную помощь, а дети очень старались, аккуратно складывали гостинцы тем, кто сейчас находится на защите нашей Родины.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 descr="C:\Users\Семейный\Downloads\1pi9m3NIFdtCTZcK1nTANhgJPsr7jd6J-lqPP-t1Zk6pPopRJt_KPCtMmDRwjJIfiXoqkXM2kX_n_GanI42uaiYk.jpg"/>
          <p:cNvPicPr>
            <a:picLocks noGrp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4" t="8017" b="7734"/>
          <a:stretch/>
        </p:blipFill>
        <p:spPr bwMode="auto">
          <a:xfrm>
            <a:off x="7553739" y="3815374"/>
            <a:ext cx="4522304" cy="2941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Семейный\Downloads\GnVNlwOzEk-uCvue3ZJdqnqA9-pPPNv0AqPiNn5Elo3HDkOOmJDDYqugviwCkkdaRmNoIK5DB1cxbyx--bAho6NU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7" r="2920"/>
          <a:stretch/>
        </p:blipFill>
        <p:spPr bwMode="auto">
          <a:xfrm>
            <a:off x="3458816" y="1748790"/>
            <a:ext cx="4403035" cy="25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Объект 6" descr="C:\Users\Семейный\Downloads\fdoqTU8hIN2-SuvQoUpDyhNnvz3_HJMmVMogOTdF_qlWclAokmjQo3QiXhgu3EG8TC1yU26SyrLu29RmpnfZKj2_.jpg"/>
          <p:cNvPicPr>
            <a:picLocks noGrp="1"/>
          </p:cNvPicPr>
          <p:nvPr>
            <p:ph sz="half" idx="1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" t="21456" r="3965" b="6149"/>
          <a:stretch/>
        </p:blipFill>
        <p:spPr bwMode="auto">
          <a:xfrm>
            <a:off x="221973" y="4101250"/>
            <a:ext cx="4536000" cy="255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30858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8358" y="337930"/>
            <a:ext cx="6301408" cy="5839033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Семья и детский сад – два воспитательных феномена, каждый из которых по-своему дает ребенку социальный опыт, но только в сочетании друг с другом они создают оптимальные условия для вхождения маленького человека в большой мир. Для меня это стало возможным только благодаря объединению сил и сотрудничеству. Постепенно ушли непонимание, недоверие родителей. Взаимодействие родителей и детского сада редко возникает сразу. Это длительный процесс, долгий и кропотливый труд, требующий терпеливого, неуклонного следования выбранной цели. Я не останавливаюсь на достигнутом, продолжаю искать новые пути сотрудничества с родителями. Ведь у нас одна цель – воспитывать будущих созидателей жизни. Хочется верить, что наши дети, когда вырастут, будут любить и оберегать своих близких.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7"/>
          <a:stretch/>
        </p:blipFill>
        <p:spPr>
          <a:xfrm>
            <a:off x="9124122" y="112662"/>
            <a:ext cx="2905582" cy="4351338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09" t="-2464" r="21135" b="2464"/>
          <a:stretch/>
        </p:blipFill>
        <p:spPr>
          <a:xfrm>
            <a:off x="6830532" y="56331"/>
            <a:ext cx="2131294" cy="44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155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905</Words>
  <Application>Microsoft Office PowerPoint</Application>
  <PresentationFormat>Широкоэкранный</PresentationFormat>
  <Paragraphs>34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  «Взаимодействие детского сада и семьи для успешного развития детей раннего возраста» «Взаимодействие с родителями как успешный фактор адаптации детей раннего возраста к условиям дошкольной образовательной организации»</vt:lpstr>
      <vt:lpstr>Презентация PowerPoint</vt:lpstr>
      <vt:lpstr>Презентация PowerPoint</vt:lpstr>
      <vt:lpstr>Принципами взаимодействия с родителями является:</vt:lpstr>
      <vt:lpstr> План работы по адаптации детей к ДОУ:                                                 1 этап – подготовительный                                                                                                     2 этап – организационный                                                                              3 этап – итоговый  </vt:lpstr>
      <vt:lpstr> Содержание работы с родителями реализуется через разнообразные формы. Главное донести до родителей знания. Существуют традиционные и нетрадиционные формы общения педагога с родителями дошкольников. Традиционные формы подразделяются на коллективные (родительские собрания, конференции, круглые столы) и индивидуальные (беседы, консультации, посещение на дому), а также наглядно-информационные (выставки, стенды, ширмы, папки-передвижки)</vt:lpstr>
      <vt:lpstr>Нетрадиционные формы организации общения педагогов и родителей:                     1)Информационно-аналитические.                                                                      2)Познавательные.                                                                                                                       3)Наглядно-информационные.                                                                                     4)Досуговые.  </vt:lpstr>
      <vt:lpstr>  </vt:lpstr>
      <vt:lpstr>  </vt:lpstr>
      <vt:lpstr>В марте этого года прошло увлекательное мероприятие для родителей малышей, мастер-класс " Играем пальчиками и развиваем речь- игры в домашних условиях " Ознакомление родителей с упражнениями и играми, направленными на развитие мелкой моторики для развития речи ребёнка  прошли успешно и увлекательно! </vt:lpstr>
      <vt:lpstr>В мае в нашем саду состоялся парад Победы, на который родители нашей группы дома наряжали детские коляски в танки, самолеты. А на параде выступили в торжественном шествии военной техники. </vt:lpstr>
      <vt:lpstr>Театрализованное занятие по сказке «Кошкин дом» вызвал у родителей восторг. Дети даже не замечали родителей, так увлеклись сюжетом сказки. </vt:lpstr>
      <vt:lpstr>Постоянное проведение разнообразных конкурсов и выставок «Чудо-овощ», «Осенняя фантазия», Елочка-зеленая иголочка», «Любимая новогодняя игрушка», «Пасхальный перезвон», «Вместе с мамочкой» и другие, позволяют укрепить взаимодействие детского сада с семьями воспитанников. Важным моментом проведения конкурсов является соревновательный дух, который помогает объединяться родителям в группе. </vt:lpstr>
      <vt:lpstr>  </vt:lpstr>
      <vt:lpstr>В течении года педагогами группы оформляются газеты: «Моя мама-самая любимая», «Мой папа-солдат», «Как мы провели лето», «Печем блины всей семьей», и другие. Каждый номер газеты посвящен определенной теме. </vt:lpstr>
      <vt:lpstr>  Сбор гуманитарной помощи для солдат на СВО. Наши воспитанники еще маленькие, но сердца у них огромные. Родители приносили гуманитарную помощь, а дети очень старались, аккуратно складывали гостинцы тем, кто сейчас находится на защите нашей Родины. 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«Взаимодействие детского сада и семьи для успешного развития детей раннего возраста» «Взаимодействие с родителями как успешный фактор адаптации детей раннего возраста к условиям дошкольной образовательной организации»</dc:title>
  <dc:creator>RePack by SPecialiST</dc:creator>
  <cp:lastModifiedBy>RePack by SPecialiST</cp:lastModifiedBy>
  <cp:revision>23</cp:revision>
  <dcterms:created xsi:type="dcterms:W3CDTF">2026-08-22T06:38:46Z</dcterms:created>
  <dcterms:modified xsi:type="dcterms:W3CDTF">2026-10-14T14:58:56Z</dcterms:modified>
</cp:coreProperties>
</file>