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63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968AF-D515-4DF2-8FF6-5B165725DF4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B5D1D-4410-4581-B1A9-FED13A0DF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7275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/>
          <a:p>
            <a:r>
              <a:rPr lang="ru-RU" dirty="0" smtClean="0"/>
              <a:t>Мастер-класс «Открытка для папы»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571604" y="2071678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Педагог дополнительного образова</a:t>
            </a:r>
            <a:r>
              <a:rPr lang="ru-RU" dirty="0" smtClean="0">
                <a:solidFill>
                  <a:schemeClr val="tx1"/>
                </a:solidFill>
              </a:rPr>
              <a:t>ния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Мунькова Наталья Евгеньевна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7913" y="4143380"/>
            <a:ext cx="5866087" cy="2557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Берем белый лист бумаги 17 на 17 см. и сворачиваем его в конус. Синий лист складываем немного </a:t>
            </a:r>
            <a:r>
              <a:rPr lang="ru-RU" sz="2800" dirty="0" smtClean="0"/>
              <a:t>больше, так, чтоб белый поместился в него.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132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2071678"/>
            <a:ext cx="2190907" cy="2928958"/>
          </a:xfrm>
          <a:prstGeom prst="rect">
            <a:avLst/>
          </a:prstGeom>
        </p:spPr>
      </p:pic>
      <p:pic>
        <p:nvPicPr>
          <p:cNvPr id="7" name="Рисунок 6" descr="IMG_20210218_2141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72132" y="2071678"/>
            <a:ext cx="3206187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Прорезаем синюю бумагу и складываем в форме пиджака, вырезаем уголки. </a:t>
            </a:r>
            <a:endParaRPr lang="ru-RU" sz="32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144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1643050"/>
            <a:ext cx="2190908" cy="2928958"/>
          </a:xfrm>
          <a:prstGeom prst="rect">
            <a:avLst/>
          </a:prstGeom>
        </p:spPr>
      </p:pic>
      <p:pic>
        <p:nvPicPr>
          <p:cNvPr id="7" name="Рисунок 6" descr="IMG_20210218_2149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1714488"/>
            <a:ext cx="3206188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Приклеиваем бантик и пуговки</a:t>
            </a:r>
            <a:endParaRPr lang="ru-RU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159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285860"/>
            <a:ext cx="3990305" cy="5143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Вырезаем по форме нашего конуса сердце, так чтобы оно поместилось в конус в сложенном виде.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03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1571612"/>
            <a:ext cx="2351217" cy="3143272"/>
          </a:xfrm>
          <a:prstGeom prst="rect">
            <a:avLst/>
          </a:prstGeom>
        </p:spPr>
      </p:pic>
      <p:pic>
        <p:nvPicPr>
          <p:cNvPr id="7" name="Рисунок 6" descr="IMG_20210218_2203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1500174"/>
            <a:ext cx="3259642" cy="4357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Из </a:t>
            </a:r>
            <a:r>
              <a:rPr lang="ru-RU" sz="2800" dirty="0" err="1" smtClean="0"/>
              <a:t>розовой</a:t>
            </a:r>
            <a:r>
              <a:rPr lang="ru-RU" sz="2800" dirty="0" smtClean="0"/>
              <a:t> бумаги вырезаем 3 квадрата 9 на 9 см. Складываем их иголочек к уголочку 3 раза.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8" name="Рисунок 7" descr="IMG_20210218_2205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1571612"/>
            <a:ext cx="2244343" cy="3000396"/>
          </a:xfrm>
          <a:prstGeom prst="rect">
            <a:avLst/>
          </a:prstGeom>
        </p:spPr>
      </p:pic>
      <p:pic>
        <p:nvPicPr>
          <p:cNvPr id="9" name="Рисунок 8" descr="IMG_20210218_2206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43570" y="1928802"/>
            <a:ext cx="2885585" cy="3857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Карандашом прорисовываем форму лепестка и вырезаем.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06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1571612"/>
            <a:ext cx="3419935" cy="4572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Получается три цветочка. Вырезаем у первого два лепестка, у второго три лепестка, у третьего четыре.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13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1500174"/>
            <a:ext cx="3473371" cy="4643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Склеиваем лепестки конусом и начинаем собирать цветочек с  помощью зубочистки, от меньшего лепестка к большим.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21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2000240"/>
            <a:ext cx="5145021" cy="38485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Готовый цветок приклеиваем к нашему сердечку в сложенном виде.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31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1571612"/>
            <a:ext cx="1977160" cy="2643206"/>
          </a:xfrm>
          <a:prstGeom prst="rect">
            <a:avLst/>
          </a:prstGeom>
        </p:spPr>
      </p:pic>
      <p:pic>
        <p:nvPicPr>
          <p:cNvPr id="7" name="Рисунок 6" descr="IMG_20210218_2235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72132" y="1714488"/>
            <a:ext cx="3259643" cy="4357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Вырезаем из зеленой бумаги листочки и добавляем их к нашей розе.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43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714488"/>
            <a:ext cx="3259624" cy="435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Внутри сердечка можно написать поздравление.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53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1714488"/>
            <a:ext cx="3366517" cy="45005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Из </a:t>
            </a:r>
            <a:r>
              <a:rPr lang="ru-RU" sz="2800" dirty="0" err="1" smtClean="0"/>
              <a:t>розовой</a:t>
            </a:r>
            <a:r>
              <a:rPr lang="ru-RU" sz="2800" dirty="0" smtClean="0"/>
              <a:t> бумаги вырезаем маленькое сердечко и украшаем его.</a:t>
            </a:r>
            <a:endParaRPr lang="ru-RU" sz="28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51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928802"/>
            <a:ext cx="3143272" cy="4202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Наша открытка готова!!!</a:t>
            </a:r>
            <a:endParaRPr lang="ru-RU" sz="5400" dirty="0"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100678"/>
            <a:ext cx="4950123" cy="3757322"/>
          </a:xfrm>
          <a:prstGeom prst="rect">
            <a:avLst/>
          </a:prstGeom>
        </p:spPr>
      </p:pic>
      <p:pic>
        <p:nvPicPr>
          <p:cNvPr id="5" name="Рисунок 4" descr="IMG_20210218_2251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1357298"/>
            <a:ext cx="3954302" cy="5286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178</Words>
  <Application>Microsoft Office PowerPoint</Application>
  <PresentationFormat>Экран (4:3)</PresentationFormat>
  <Paragraphs>16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Мастер-класс «Открытка для папы»</vt:lpstr>
      <vt:lpstr>Берем белый лист бумаги 17 на 17 см. и сворачиваем его в конус. Синий лист складываем немного больше, так, чтоб белый поместился в него.</vt:lpstr>
      <vt:lpstr>Прорезаем синюю бумагу и складываем в форме пиджака, вырезаем уголки. </vt:lpstr>
      <vt:lpstr>Приклеиваем бантик и пуговки</vt:lpstr>
      <vt:lpstr>Вырезаем по форме нашего конуса сердце, так чтобы оно поместилось в конус в сложенном виде.</vt:lpstr>
      <vt:lpstr>Из розовой бумаги вырезаем 3 квадрата 9 на 9 см. Складываем их иголочек к уголочку 3 раза.</vt:lpstr>
      <vt:lpstr>Карандашом прорисовываем форму лепестка и вырезаем.</vt:lpstr>
      <vt:lpstr>Получается три цветочка. Вырезаем у первого два лепестка, у второго три лепестка, у третьего четыре.</vt:lpstr>
      <vt:lpstr>Склеиваем лепестки конусом и начинаем собирать цветочек с  помощью зубочистки, от меньшего лепестка к большим.</vt:lpstr>
      <vt:lpstr>Готовый цветок приклеиваем к нашему сердечку в сложенном виде.</vt:lpstr>
      <vt:lpstr>Вырезаем из зеленой бумаги листочки и добавляем их к нашей розе.</vt:lpstr>
      <vt:lpstr>Внутри сердечка можно написать поздравление.</vt:lpstr>
      <vt:lpstr>Из розовой бумаги вырезаем маленькое сердечко и украшаем его.</vt:lpstr>
      <vt:lpstr>Наша открытка готова!!!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Валерий Устинов</dc:creator>
  <cp:lastModifiedBy>хХх</cp:lastModifiedBy>
  <cp:revision>6</cp:revision>
  <dcterms:created xsi:type="dcterms:W3CDTF">2015-09-10T09:24:55Z</dcterms:created>
  <dcterms:modified xsi:type="dcterms:W3CDTF">2021-02-18T19:24:19Z</dcterms:modified>
</cp:coreProperties>
</file>