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2" r:id="rId12"/>
    <p:sldId id="271" r:id="rId13"/>
    <p:sldId id="270" r:id="rId14"/>
    <p:sldId id="269" r:id="rId15"/>
    <p:sldId id="274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8B4EA7-F403-42ED-9FCC-D7BBD21427B8}" type="datetimeFigureOut">
              <a:rPr lang="ru-RU" smtClean="0"/>
              <a:pPr/>
              <a:t>05.06.2020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81DA21-15EC-42B2-BBE3-96EF69ECBFD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Выполнила: Котова С.Н.</a:t>
            </a:r>
          </a:p>
          <a:p>
            <a:r>
              <a:rPr lang="ru-RU" dirty="0" smtClean="0"/>
              <a:t>МБДОУ детский сад «Незабудка»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81DA21-15EC-42B2-BBE3-96EF69ECBFDA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81DA21-15EC-42B2-BBE3-96EF69ECBFDA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81DA21-15EC-42B2-BBE3-96EF69ECBFDA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81DA21-15EC-42B2-BBE3-96EF69ECBFDA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81DA21-15EC-42B2-BBE3-96EF69ECBFDA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81DA21-15EC-42B2-BBE3-96EF69ECBFDA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ЛЮБИТЕ ВАШИХ ДЕТЕЙ!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81DA21-15EC-42B2-BBE3-96EF69ECBFDA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2FCEA-D1A6-4733-A94F-A2A38282F86C}" type="datetimeFigureOut">
              <a:rPr lang="ru-RU" smtClean="0"/>
              <a:pPr/>
              <a:t>05.06.2020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CC28F-3753-4A26-82F5-70CC3CB41E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2FCEA-D1A6-4733-A94F-A2A38282F86C}" type="datetimeFigureOut">
              <a:rPr lang="ru-RU" smtClean="0"/>
              <a:pPr/>
              <a:t>05.06.2020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CC28F-3753-4A26-82F5-70CC3CB41E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2FCEA-D1A6-4733-A94F-A2A38282F86C}" type="datetimeFigureOut">
              <a:rPr lang="ru-RU" smtClean="0"/>
              <a:pPr/>
              <a:t>05.06.2020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CC28F-3753-4A26-82F5-70CC3CB41E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2FCEA-D1A6-4733-A94F-A2A38282F86C}" type="datetimeFigureOut">
              <a:rPr lang="ru-RU" smtClean="0"/>
              <a:pPr/>
              <a:t>05.06.2020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CC28F-3753-4A26-82F5-70CC3CB41E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2FCEA-D1A6-4733-A94F-A2A38282F86C}" type="datetimeFigureOut">
              <a:rPr lang="ru-RU" smtClean="0"/>
              <a:pPr/>
              <a:t>05.06.2020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CC28F-3753-4A26-82F5-70CC3CB41E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2FCEA-D1A6-4733-A94F-A2A38282F86C}" type="datetimeFigureOut">
              <a:rPr lang="ru-RU" smtClean="0"/>
              <a:pPr/>
              <a:t>05.06.2020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CC28F-3753-4A26-82F5-70CC3CB41E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2FCEA-D1A6-4733-A94F-A2A38282F86C}" type="datetimeFigureOut">
              <a:rPr lang="ru-RU" smtClean="0"/>
              <a:pPr/>
              <a:t>05.06.2020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CC28F-3753-4A26-82F5-70CC3CB41E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2FCEA-D1A6-4733-A94F-A2A38282F86C}" type="datetimeFigureOut">
              <a:rPr lang="ru-RU" smtClean="0"/>
              <a:pPr/>
              <a:t>05.06.2020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CC28F-3753-4A26-82F5-70CC3CB41E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2FCEA-D1A6-4733-A94F-A2A38282F86C}" type="datetimeFigureOut">
              <a:rPr lang="ru-RU" smtClean="0"/>
              <a:pPr/>
              <a:t>05.06.2020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CC28F-3753-4A26-82F5-70CC3CB41E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2FCEA-D1A6-4733-A94F-A2A38282F86C}" type="datetimeFigureOut">
              <a:rPr lang="ru-RU" smtClean="0"/>
              <a:pPr/>
              <a:t>05.06.2020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CC28F-3753-4A26-82F5-70CC3CB41E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2FCEA-D1A6-4733-A94F-A2A38282F86C}" type="datetimeFigureOut">
              <a:rPr lang="ru-RU" smtClean="0"/>
              <a:pPr/>
              <a:t>05.06.2020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CC28F-3753-4A26-82F5-70CC3CB41E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F2FCEA-D1A6-4733-A94F-A2A38282F86C}" type="datetimeFigureOut">
              <a:rPr lang="ru-RU" smtClean="0"/>
              <a:pPr/>
              <a:t>05.06.2020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FCC28F-3753-4A26-82F5-70CC3CB41ED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30" name="Picture 6" descr="https://gidfon.com/prev/104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539552" y="404664"/>
            <a:ext cx="76328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РОДИТЕЛЬСКОЕ СОБРАНИЕ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39552" y="1196752"/>
            <a:ext cx="770485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 Роль</a:t>
            </a:r>
            <a:r>
              <a:rPr lang="ru-RU" sz="4000" baseline="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семьи в формировании    личности ребёнка»</a:t>
            </a:r>
            <a:endParaRPr lang="ru-RU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2" name="Picture 8" descr="https://ae01.alicdn.com/kf/HTB1cBp5aPzuK1RjSspeq6ziHVXa7/-.jpg_q5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3284984"/>
            <a:ext cx="3168352" cy="3168352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5796136" y="5589240"/>
            <a:ext cx="32403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Выполнила: Котова С.Н.</a:t>
            </a:r>
          </a:p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МБДОУ детский сад «Незабудка»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s://gidfon.com/prev/104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79512" y="188640"/>
            <a:ext cx="525658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Семья - это счастье, любовь и удача, </a:t>
            </a:r>
            <a:b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Семья - это летом поездки на дачу. </a:t>
            </a:r>
            <a:b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Семья - это праздник, семейные даты, </a:t>
            </a:r>
            <a:b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Подарки, покупки, приятные траты. </a:t>
            </a:r>
            <a:b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Рождение детей, первый шаг, первый лепет, </a:t>
            </a:r>
            <a:b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Мечты о хорошем, волнение и трепет. </a:t>
            </a:r>
            <a:b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Семья - это труд, друг о друге забота, </a:t>
            </a:r>
            <a:b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Семья - это много домашней работы. </a:t>
            </a:r>
            <a:b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Семья - это важно! </a:t>
            </a:r>
            <a:b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Семья - это сложно! </a:t>
            </a:r>
            <a:b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Но счастливо жить одному невозможно! </a:t>
            </a:r>
            <a:b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Всегда будьте вместе, любовь берегите, </a:t>
            </a:r>
            <a:b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Обиды и ссоры подальше гоните, </a:t>
            </a:r>
            <a:b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Хочу, чтоб про нас говорили друзья: </a:t>
            </a:r>
            <a:b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Какая хорошая Ваша семья!</a:t>
            </a:r>
            <a:endParaRPr lang="ru-RU" sz="2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2" name="Picture 2" descr="https://www.pronline.ru/ri/4165/Uchienyie-vyiasnili-pravila-sokhranieniia-siemi-druzhby-i-partnierstva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3743792"/>
            <a:ext cx="4355976" cy="298739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s://gidfon.com/prev/104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79512" y="260648"/>
            <a:ext cx="554461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Уважаемые родители, сегодня мы поговорим о роли семьи в формировании личности. О семье,  особого рода коллективе, играющем в воспитании основную, долговременную и важнейшую роль.</a:t>
            </a:r>
          </a:p>
          <a:p>
            <a:pPr>
              <a:buNone/>
            </a:pP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связи с особой воспитательной ролью семьи возникает вопрос о том, как сделать так, чтобы максимизировать положительные и свести к минимуму отрицательные влияния семьи на воспитание ребенка. Для этого необходимо точно определить внутрисемейные социально-психологические факторы,            имеющие воспитательное значение. </a:t>
            </a:r>
          </a:p>
        </p:txBody>
      </p:sp>
      <p:pic>
        <p:nvPicPr>
          <p:cNvPr id="14338" name="Picture 2" descr="https://spina.spb.ru/wp-content/uploads/family-683x10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549144"/>
            <a:ext cx="3312368" cy="54001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s://gidfon.com/prev/104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79512" y="260648"/>
            <a:ext cx="87129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 каким лицом вы чаще всего общаетесь со своим ребёнком?</a:t>
            </a:r>
          </a:p>
          <a:p>
            <a:pPr algn="ctr"/>
            <a:endParaRPr lang="ru-RU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ttp://school1beloreshensk.siteedit.ru/images/91660714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924944"/>
            <a:ext cx="1944216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school1beloreshensk.siteedit.ru/images/91660718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2924944"/>
            <a:ext cx="2016224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://school1beloreshensk.siteedit.ru/images/916607207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5976" y="2924944"/>
            <a:ext cx="2160240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://school1beloreshensk.siteedit.ru/images/916607226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60232" y="2924944"/>
            <a:ext cx="2232248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s://gidfon.com/prev/104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51520" y="260649"/>
            <a:ext cx="86409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 каким лицом чаще всего общается с вами ваш ребёнок?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ttp://school1beloreshensk.siteedit.ru/images/91660714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348880"/>
            <a:ext cx="1944216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school1beloreshensk.siteedit.ru/images/91660718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2348880"/>
            <a:ext cx="2016224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://school1beloreshensk.siteedit.ru/images/916607207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5976" y="2348880"/>
            <a:ext cx="2088232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://school1beloreshensk.siteedit.ru/images/916607226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88224" y="2348880"/>
            <a:ext cx="2304256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s://gidfon.com/prev/104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51520" y="188640"/>
            <a:ext cx="86409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Каким, по вашему мнению, должно быть лицо вашего ребёнка во время общения с вами?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ttp://school1beloreshensk.siteedit.ru/images/91660714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348880"/>
            <a:ext cx="1944216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school1beloreshensk.siteedit.ru/images/91660718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2348880"/>
            <a:ext cx="2016224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://school1beloreshensk.siteedit.ru/images/916607207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5976" y="2348880"/>
            <a:ext cx="2088232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://school1beloreshensk.siteedit.ru/images/916607226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88224" y="2348880"/>
            <a:ext cx="2304256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s://gidfon.com/prev/104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332656"/>
            <a:ext cx="5796136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Чтобы вырастить полноценного человека, культурную, высоконравственную, творческую, зрелую личность, необходимо, чтобы воспитатели и родители действовали как союзники, делясь с детьми своей добротой, опытом, знаниями.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Детский</a:t>
            </a:r>
            <a:r>
              <a:rPr kumimoji="0" lang="ru-RU" sz="28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сад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может помочь родителям в решении многих вопросов воспитания детей, но именно семья является самым мощным фактором семейного воспитания.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 descr="https://avatars.mds.yandex.net/get-pdb/2408597/0a5f828d-8398-4616-8ded-5826ca1360ce/s1200?webp=fals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25603" y="3789041"/>
            <a:ext cx="4318397" cy="30689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s://gidfon.com/prev/104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116632"/>
            <a:ext cx="615617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Жизнь и наука доказали, что все беды у детей, а потом и у взрослых объясняются ошибками семейного воспитания, главная из которых – отсутствие нормальной любви и неумение хвалить и поддерживать своих детей.</a:t>
            </a:r>
            <a:endParaRPr lang="ru-RU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Самое главное для ребенка – чтобы его любили.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Но любовь должна быть мудрой, должна приносить только благо ребенку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9218" name="Picture 2" descr="https://ds02.infourok.ru/uploads/ex/027f/0006b93e-cdf9d9ce/hello_html_7aabf0f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3140968"/>
            <a:ext cx="4104456" cy="3063835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s://gidfon.com/prev/104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23528" y="260649"/>
            <a:ext cx="84969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Какой же должна быть подлинная      родительская любовь?</a:t>
            </a:r>
            <a:endParaRPr lang="ru-RU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628800"/>
            <a:ext cx="878497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Подлинная родительская любовь проявляется в умении видеть неповторимую личность. Знания можно приобрести, и опыт приходит со временем – а душа живёт в человеке с рождения. Готовность познавать внутренний мир своего ребёнка, видеть окружающее его глазами, совместными усилиями создавать ту общность, которую мы зовём семьёй – это и есть истинное воспитание.</a:t>
            </a:r>
            <a:endParaRPr lang="ru-RU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http://i.mycdn.me/i?r=AzEPZsRbOZEKgBhR0XGMT1RkBjhuSVC1JNGgl7zSWfnEHqaKTM5SRkZCeTgDn6uOyi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3861048"/>
            <a:ext cx="5040560" cy="2673093"/>
          </a:xfrm>
          <a:prstGeom prst="rect">
            <a:avLst/>
          </a:prstGeom>
          <a:noFill/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s://gidfon.com/prev/104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07504" y="188640"/>
            <a:ext cx="878497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ТРИ ШАГА К «ХОРОШЕМУ РОДИТЕЛЬСТВУ» </a:t>
            </a:r>
            <a:b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* Постарайтесь обрести внутренний покой и выработать спокойное отношение, прежде всего, к своим собственным родителям. </a:t>
            </a:r>
            <a:b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*Пересильте в себе чувство превосходства над детьми. </a:t>
            </a:r>
            <a:b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*Старайтесь выработать к ребенку ровное и спокойное отношение. </a:t>
            </a:r>
          </a:p>
          <a:p>
            <a:endParaRPr lang="ru-RU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s://gidfon.com/prev/104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51520" y="188640"/>
            <a:ext cx="864096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buNone/>
            </a:pP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ПОСТАРАЙТЕСЬ СТАТЬ «ОТВЕТСТВЕННЫМИ РОДИТЕЛЯМИ» </a:t>
            </a:r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Вместо постоянного контроля за жизнью детей, надо доверять им, давать право выбора. Это залог того, что они вырастут уверенными в себе, с большими личностными ресурсами и умением принимать ответственные решения.</a:t>
            </a:r>
          </a:p>
          <a:p>
            <a:pPr algn="ctr">
              <a:lnSpc>
                <a:spcPct val="80000"/>
              </a:lnSpc>
              <a:buNone/>
            </a:pPr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“Ответственные родители” не боятся обнаружить перед детьми свое несовершенство. Дети склонны рассматривать свои ошибки как брошенный им вызов и пытаются сделать то же самое снова и снова, пока, наконец, не добьются успеха. Но в основном: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s://gidfon.com/prev/104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51520" y="188640"/>
            <a:ext cx="8568952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«Мне действительно очень нравится, как ты это сделал»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«Это свидетельствует, как много труда ты вложила»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«Я понимаю твое огорчение, потому что знаю, как ты старался»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 так горжусь тобой!»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Ты и вправду оказываешь мне огромную помощь»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«Я действительно уважаю твое мнение» и т.д.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s://gidfon.com/prev/104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79512" y="188640"/>
            <a:ext cx="43204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Если вы будете постоянно придерживаться вышеперечисленных правил, то очень скоро обязательно ощутите позитивные результаты. У вас появятся веские основания почувствовать себя хорошим родителем. А ребенок всегда будет уверен: мама и папа знают, как сделать лучше! 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5842" name="Picture 2" descr="https://avatars.mds.yandex.net/get-zen_doc/1877575/pub_5d005bc62eda9900ac6119f3_5d00cf731dcee700b0e204fd/scale_120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3288584"/>
            <a:ext cx="5616624" cy="29487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s://gidfon.com/prev/104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79512" y="260649"/>
            <a:ext cx="43204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 нас у всех есть возможность выбора. Но именно от вас в большей степени зависит, каким вырастет ваш ребёнок, каким он войдёт во взрослую жизнь. </a:t>
            </a:r>
          </a:p>
          <a:p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Помните, что самое большое влияние на формирование личности ребёнка оказывают поступки и поведение родителёй, а не слова и нравоучения.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890" name="Picture 2" descr="https://avatars.mds.yandex.net/get-pdb/932587/f375d4a9-cd4d-419a-b8af-89739dbf2983/s1200?webp=fals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2708920"/>
            <a:ext cx="4788024" cy="4032448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s://gidfon.com/prev/104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 Placeholder 7"/>
          <p:cNvSpPr txBox="1">
            <a:spLocks/>
          </p:cNvSpPr>
          <p:nvPr/>
        </p:nvSpPr>
        <p:spPr bwMode="auto">
          <a:xfrm>
            <a:off x="722313" y="6059806"/>
            <a:ext cx="7772400" cy="3215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ru-RU" sz="4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404664"/>
            <a:ext cx="7092280" cy="5319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isometricOffAxis1Right"/>
            <a:lightRig rig="threePt" dir="t"/>
          </a:scene3d>
        </p:spPr>
      </p:pic>
      <p:sp>
        <p:nvSpPr>
          <p:cNvPr id="5" name="Прямоугольник 4"/>
          <p:cNvSpPr/>
          <p:nvPr/>
        </p:nvSpPr>
        <p:spPr>
          <a:xfrm>
            <a:off x="0" y="5877272"/>
            <a:ext cx="88204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ЛЮБИТЕ ВАШИХ ДЕТЕЙ!</a:t>
            </a:r>
            <a:endParaRPr lang="ru-RU" sz="3200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515</Words>
  <Application>Microsoft Office PowerPoint</Application>
  <PresentationFormat>Экран (4:3)</PresentationFormat>
  <Paragraphs>45</Paragraphs>
  <Slides>15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Company>Krokoz™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10</cp:revision>
  <dcterms:created xsi:type="dcterms:W3CDTF">2020-05-30T09:49:22Z</dcterms:created>
  <dcterms:modified xsi:type="dcterms:W3CDTF">2020-06-05T13:01:43Z</dcterms:modified>
</cp:coreProperties>
</file>