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8539E8-0B18-4484-BBF2-59C94D366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19B327E-14D5-43A9-AA17-038721C62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5BE3-FAF5-40FC-B3D9-3B41564C09D5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7CB442A-4F22-49A5-BDB6-A72CD6B3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FECC84-B214-4B37-AAD1-65FC50B82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19E0D-37FF-4267-80B4-57DCEC9455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297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37237D-4153-4670-98F9-CDB6FBC0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B25E690-124D-4D8F-961A-0907D00B3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0ECA85-B283-4C11-9F1D-1618534635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5BE3-FAF5-40FC-B3D9-3B41564C09D5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83FB58-CBDB-4D7E-B61D-2B8925EEA4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5C05B9-BD49-428A-83DF-89247CED75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19E0D-37FF-4267-80B4-57DCEC9455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67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C186EC1D-F561-4977-9648-144A5ECF2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Значение авторской </a:t>
            </a:r>
            <a:r>
              <a:rPr lang="ru-RU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фотографии</a:t>
            </a:r>
            <a:br>
              <a:rPr lang="ru-RU"/>
            </a:br>
            <a:r>
              <a:rPr lang="ru-RU"/>
              <a:t>в изучении композиции</a:t>
            </a:r>
            <a:br>
              <a:rPr lang="ru-RU"/>
            </a:br>
            <a:r>
              <a:rPr lang="ru-RU" sz="4000"/>
              <a:t>на занятиях по изобразительному искусству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81B6721-5B49-4EAA-94CC-265C0909A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59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A123B9EE-DAB0-4F95-A23E-AADD7228D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Содержание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0496EDE-9862-498F-853D-02980F641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1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010C5CAD-94B7-4EE3-A891-23412C5C1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Что есть композиция?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4F0DE5-7E7E-4C4E-975E-48EB4A40A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18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F7CF214-C6FC-4956-8E2A-D666FA89D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Где границы композиции?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ED3094-CAC4-49E6-B79F-384194A41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70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A2034AD4-4F86-445F-A0EF-D2248D71F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Приемы для нахождения границ композиции: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6FC7FF-D6E0-4DC8-8FA0-A063080DC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078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0E8B86A-A521-4AF0-9A8E-5A24B88D7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Куда направить взгляд камеры.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6FA425-FF9E-48F8-AFB5-FF7E12CF5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95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B885BFC6-2763-42BF-9E5B-8DC89E8FE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Как выбрать ракурс?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769F0F-BBA9-44FC-89B4-9F36321C3E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2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6E68EBE7-A0E2-45C8-A5ED-3197820E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Другие контрасты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D90127-19EB-48DF-8BCB-AF2CC323A5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202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5806A96E-579E-4C38-BC8E-95700AFB4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Человек попал в кадр!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84D64A-4BD5-405F-A3A6-E47211817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667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64BD156D-C6A4-4A43-A70C-D449540D2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Естественные границы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751C8F-0272-4A5C-B9D2-C20CBA541D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172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72AD45FE-5B89-40B6-919D-17C8A6BA4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Заключение: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046240-D0B2-42C2-B15B-9CF217510C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444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Широкоэкранный</PresentationFormat>
  <Paragraphs>11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Значение авторской фотографии в изучении композиции на занятиях по изобразительному искусству</vt:lpstr>
      <vt:lpstr>Содержание</vt:lpstr>
      <vt:lpstr>Что есть композиция?</vt:lpstr>
      <vt:lpstr>Где границы композиции?</vt:lpstr>
      <vt:lpstr>Приемы для нахождения границ композиции:</vt:lpstr>
      <vt:lpstr>Куда направить взгляд камеры.</vt:lpstr>
      <vt:lpstr>Как выбрать ракурс?</vt:lpstr>
      <vt:lpstr>Другие контрасты</vt:lpstr>
      <vt:lpstr>Человек попал в кадр!</vt:lpstr>
      <vt:lpstr>Естественные границы</vt:lpstr>
      <vt:lpstr>Заключение: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Значение авторской фотографии в изучении композиции на занятиях по изобразительному искусству</dc:title>
  <dc:creator>Даниил Медведев</dc:creator>
  <cp:lastModifiedBy>Даниил Медведев</cp:lastModifiedBy>
  <cp:revision>1</cp:revision>
  <dcterms:created xsi:type="dcterms:W3CDTF">2021-10-23T22:52:02Z</dcterms:created>
  <dcterms:modified xsi:type="dcterms:W3CDTF">2021-10-23T22:52:02Z</dcterms:modified>
</cp:coreProperties>
</file>