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2" r:id="rId6"/>
    <p:sldId id="261" r:id="rId7"/>
    <p:sldId id="259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226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501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730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418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024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252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6930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056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35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3410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25820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51532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32254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293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6978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392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10834-0E2C-460E-8C72-ABB284C4F4C9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148879D-9AF7-4852-9F5E-46CB016EC7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064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4446" y="580292"/>
            <a:ext cx="10263554" cy="5354516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ГБПОУ Самарской области «Безенчукский аграрный техникум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Актуальные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воспитания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молодежи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Профилактическая работа</a:t>
            </a:r>
            <a:endParaRPr lang="ru-RU" sz="20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«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деятельности по профилактике в системе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СПО»</a:t>
            </a:r>
          </a:p>
          <a:p>
            <a:pPr algn="r"/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Жданова Анастасия Владимировна, </a:t>
            </a:r>
          </a:p>
          <a:p>
            <a:pPr algn="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производственного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</a:t>
            </a:r>
          </a:p>
          <a:p>
            <a:pPr algn="r"/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Безенчук, 2025г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88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69183"/>
          </a:xfrm>
        </p:spPr>
        <p:txBody>
          <a:bodyPr>
            <a:normAutofit fontScale="90000"/>
          </a:bodyPr>
          <a:lstStyle/>
          <a:p>
            <a:r>
              <a:rPr lang="ru-RU" sz="31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1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отребности подростков, которые они не всегда могут или умеют удовлетворить конструктивно: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Любопытство, стремление познать и испытать как можно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Получение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удовольствия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Принадлежность к социальной группе («Я как мои друзья») или страх перед физической и моральной расправой за сопротивление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влиянию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Протест против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Стремление снизить тревожность, вызванную неуверенностью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себе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Стремление уйти от осознания несправедливости мира, разочарований (в том числе в любви), переживания тяжелой утраты (смерти любимых людей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Поиск способов избавления от скуки.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950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по профилактике в системе СПО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Принцип ориентации на позитивное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Принцип реализации потребности ребёнка в самоутверждении.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Принцип индивидуализации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Принцип глубокой доверительности и уважения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Принцип реальности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Принцип деятельностного подхода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Принцип рефлексивности </a:t>
            </a:r>
          </a:p>
        </p:txBody>
      </p:sp>
    </p:spTree>
    <p:extLst>
      <p:ext uri="{BB962C8B-B14F-4D97-AF65-F5344CB8AC3E}">
        <p14:creationId xmlns:p14="http://schemas.microsoft.com/office/powerpoint/2010/main" val="3515557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76261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акции «Красный тюльпан» направлено на формирование у обучающихся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жизненных стремлений и духовных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ценностей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0978" y="2160588"/>
            <a:ext cx="5450082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581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78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практических занятиях реализуется принцип деятельностного подхода профилактики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262" y="1453948"/>
            <a:ext cx="3244728" cy="2433546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4953" y="4008893"/>
            <a:ext cx="3601162" cy="2700871"/>
          </a:xfrm>
          <a:prstGeom prst="rect">
            <a:avLst/>
          </a:prstGeom>
        </p:spPr>
      </p:pic>
      <p:pic>
        <p:nvPicPr>
          <p:cNvPr id="6" name="Объект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238" y="4011312"/>
            <a:ext cx="3597936" cy="2698452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564" y="1437572"/>
            <a:ext cx="3300551" cy="2475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134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Практические занятия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 по выпечке хлеба, пирогов, булочек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являются 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важным звеном в цепочке профилактической работы с </a:t>
            </a: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обучающимися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59" y="1951893"/>
            <a:ext cx="5568460" cy="4176345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912" y="1951893"/>
            <a:ext cx="5586180" cy="418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425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131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Применяя из года в год все эти принципы в работе с группами, я в конце учебного года замечаю положительные результаты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78269"/>
            <a:ext cx="10515600" cy="419869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Стабильное положительное эмоциональное состояние обучающихся.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Адекватная самооценка обучающихся, уверенное и ответственное поведение. </a:t>
            </a: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стрессоустойчивости обучающихся.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Низкий показатель склонности подростков к отклоняющемуся поведению</a:t>
            </a:r>
            <a:r>
              <a:rPr 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Положительный уровень благополучия взаимоотношений в коллективе группы, с родителями,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педагогами.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Низкий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конфликтности. 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главное, группа становится сплоченной командой и с удовольствием осваивает свою профессию.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853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82792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42</TotalTime>
  <Words>325</Words>
  <Application>Microsoft Office PowerPoint</Application>
  <PresentationFormat>Широкоэкранный</PresentationFormat>
  <Paragraphs>42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Times New Roman</vt:lpstr>
      <vt:lpstr>Trebuchet MS</vt:lpstr>
      <vt:lpstr>Wingdings 3</vt:lpstr>
      <vt:lpstr>Аспект</vt:lpstr>
      <vt:lpstr>Презентация PowerPoint</vt:lpstr>
      <vt:lpstr>Потребности подростков, которые они не всегда могут или умеют удовлетворить конструктивно:  </vt:lpstr>
      <vt:lpstr>Принципы деятельности по профилактике в системе СПО</vt:lpstr>
      <vt:lpstr>Участие в акции «Красный тюльпан» направлено на формирование у обучающихся жизненных стремлений и духовных ценностей </vt:lpstr>
      <vt:lpstr>На практических занятиях реализуется принцип деятельностного подхода профилактики</vt:lpstr>
      <vt:lpstr>Практические занятия с детьми по выпечке хлеба, пирогов, булочек являются важным звеном в цепочке профилактической работы с обучающимися</vt:lpstr>
      <vt:lpstr>Применяя из года в год все эти принципы в работе с группами, я в конце учебного года замечаю положительные результаты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Анастасия Жданова</dc:creator>
  <cp:lastModifiedBy>Анастасия Жданова</cp:lastModifiedBy>
  <cp:revision>10</cp:revision>
  <dcterms:created xsi:type="dcterms:W3CDTF">2024-10-05T16:57:06Z</dcterms:created>
  <dcterms:modified xsi:type="dcterms:W3CDTF">2025-01-15T16:41:42Z</dcterms:modified>
</cp:coreProperties>
</file>