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61" r:id="rId5"/>
    <p:sldId id="268" r:id="rId6"/>
    <p:sldId id="260" r:id="rId7"/>
    <p:sldId id="264" r:id="rId8"/>
    <p:sldId id="263" r:id="rId9"/>
    <p:sldId id="262" r:id="rId10"/>
    <p:sldId id="259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81" autoAdjust="0"/>
    <p:restoredTop sz="94660"/>
  </p:normalViewPr>
  <p:slideViewPr>
    <p:cSldViewPr snapToGrid="0">
      <p:cViewPr varScale="1">
        <p:scale>
          <a:sx n="87" d="100"/>
          <a:sy n="87" d="100"/>
        </p:scale>
        <p:origin x="54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A6664-788D-4C56-B3E1-E00F20A2A4BD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F93DE3D-A750-4BF5-B643-E9311C4CB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0765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A6664-788D-4C56-B3E1-E00F20A2A4BD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3DE3D-A750-4BF5-B643-E9311C4CB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721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A6664-788D-4C56-B3E1-E00F20A2A4BD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F93DE3D-A750-4BF5-B643-E9311C4CB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843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A6664-788D-4C56-B3E1-E00F20A2A4BD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F93DE3D-A750-4BF5-B643-E9311C4CB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6317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A6664-788D-4C56-B3E1-E00F20A2A4BD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F93DE3D-A750-4BF5-B643-E9311C4CB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1517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A6664-788D-4C56-B3E1-E00F20A2A4BD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3DE3D-A750-4BF5-B643-E9311C4CB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7782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A6664-788D-4C56-B3E1-E00F20A2A4BD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3DE3D-A750-4BF5-B643-E9311C4CB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5420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A6664-788D-4C56-B3E1-E00F20A2A4BD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3DE3D-A750-4BF5-B643-E9311C4CB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9081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A6664-788D-4C56-B3E1-E00F20A2A4BD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F93DE3D-A750-4BF5-B643-E9311C4CB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150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A6664-788D-4C56-B3E1-E00F20A2A4BD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F93DE3D-A750-4BF5-B643-E9311C4CB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933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A6664-788D-4C56-B3E1-E00F20A2A4BD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F93DE3D-A750-4BF5-B643-E9311C4CB68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617537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A6664-788D-4C56-B3E1-E00F20A2A4BD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F93DE3D-A750-4BF5-B643-E9311C4CB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64722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A6664-788D-4C56-B3E1-E00F20A2A4BD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F93DE3D-A750-4BF5-B643-E9311C4CB68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322734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A6664-788D-4C56-B3E1-E00F20A2A4BD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F93DE3D-A750-4BF5-B643-E9311C4CB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18082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A6664-788D-4C56-B3E1-E00F20A2A4BD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3DE3D-A750-4BF5-B643-E9311C4CB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79441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9A6664-788D-4C56-B3E1-E00F20A2A4BD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3DE3D-A750-4BF5-B643-E9311C4CB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2085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9A6664-788D-4C56-B3E1-E00F20A2A4BD}" type="datetimeFigureOut">
              <a:rPr lang="ru-RU" smtClean="0"/>
              <a:t>02.02.2026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F93DE3D-A750-4BF5-B643-E9311C4CB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85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«Изготовление предметной аппликации, состоящей из геометрических фигур. Изделие: «Грузовик».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3787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162" y="624110"/>
            <a:ext cx="10055793" cy="5656383"/>
          </a:xfrm>
        </p:spPr>
      </p:pic>
    </p:spTree>
    <p:extLst>
      <p:ext uri="{BB962C8B-B14F-4D97-AF65-F5344CB8AC3E}">
        <p14:creationId xmlns:p14="http://schemas.microsoft.com/office/powerpoint/2010/main" val="1512005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поведения на уроках труда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/>
              <a:t>Объяснения учителя вы слушаете очень … внимательно.</a:t>
            </a:r>
          </a:p>
          <a:p>
            <a:r>
              <a:rPr lang="ru-RU" sz="2000" dirty="0"/>
              <a:t>В то время, когда объясняет учитель, инструменты и материалы в руки … не берём.</a:t>
            </a:r>
          </a:p>
          <a:p>
            <a:r>
              <a:rPr lang="ru-RU" sz="2000" dirty="0"/>
              <a:t>Выполнять задание начинаем только … после объяснения учителя.</a:t>
            </a:r>
          </a:p>
          <a:p>
            <a:r>
              <a:rPr lang="ru-RU" sz="2000" dirty="0"/>
              <a:t>Когда выполняем работу, сидим … прямо, не сутулимся.</a:t>
            </a:r>
          </a:p>
          <a:p>
            <a:r>
              <a:rPr lang="ru-RU" sz="2000" dirty="0"/>
              <a:t>Тому, кто сидит рядом с вами, … не мешаем работать.</a:t>
            </a:r>
          </a:p>
          <a:p>
            <a:r>
              <a:rPr lang="ru-RU" sz="2000" dirty="0"/>
              <a:t>Если работа не получается – спокойно поднимаем руку и … обращаемся за помощью к учителю.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55770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работы: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Правильность изготовления деталей.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Точность разметки.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Аккуратность при соединении деталей.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7823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920" y="487680"/>
            <a:ext cx="9604692" cy="5923280"/>
          </a:xfrm>
        </p:spPr>
      </p:pic>
    </p:spTree>
    <p:extLst>
      <p:ext uri="{BB962C8B-B14F-4D97-AF65-F5344CB8AC3E}">
        <p14:creationId xmlns:p14="http://schemas.microsoft.com/office/powerpoint/2010/main" val="3340866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Четвёртый лишний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384" y="1354015"/>
            <a:ext cx="9622695" cy="5412766"/>
          </a:xfrm>
        </p:spPr>
      </p:pic>
    </p:spTree>
    <p:extLst>
      <p:ext uri="{BB962C8B-B14F-4D97-AF65-F5344CB8AC3E}">
        <p14:creationId xmlns:p14="http://schemas.microsoft.com/office/powerpoint/2010/main" val="989939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646" y="422031"/>
            <a:ext cx="9363808" cy="6075483"/>
          </a:xfrm>
        </p:spPr>
      </p:pic>
    </p:spTree>
    <p:extLst>
      <p:ext uri="{BB962C8B-B14F-4D97-AF65-F5344CB8AC3E}">
        <p14:creationId xmlns:p14="http://schemas.microsoft.com/office/powerpoint/2010/main" val="3407286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040" y="624110"/>
            <a:ext cx="9652000" cy="5776690"/>
          </a:xfrm>
        </p:spPr>
      </p:pic>
    </p:spTree>
    <p:extLst>
      <p:ext uri="{BB962C8B-B14F-4D97-AF65-F5344CB8AC3E}">
        <p14:creationId xmlns:p14="http://schemas.microsoft.com/office/powerpoint/2010/main" val="2013369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925" y="624110"/>
            <a:ext cx="8196995" cy="5725890"/>
          </a:xfrm>
        </p:spPr>
      </p:pic>
    </p:spTree>
    <p:extLst>
      <p:ext uri="{BB962C8B-B14F-4D97-AF65-F5344CB8AC3E}">
        <p14:creationId xmlns:p14="http://schemas.microsoft.com/office/powerpoint/2010/main" val="40695741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Кузов кабина колёса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1" y="1305739"/>
            <a:ext cx="8932984" cy="5248405"/>
          </a:xfrm>
        </p:spPr>
      </p:pic>
    </p:spTree>
    <p:extLst>
      <p:ext uri="{BB962C8B-B14F-4D97-AF65-F5344CB8AC3E}">
        <p14:creationId xmlns:p14="http://schemas.microsoft.com/office/powerpoint/2010/main" val="38495868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492" y="448407"/>
            <a:ext cx="8897816" cy="6163407"/>
          </a:xfrm>
        </p:spPr>
      </p:pic>
    </p:spTree>
    <p:extLst>
      <p:ext uri="{BB962C8B-B14F-4D97-AF65-F5344CB8AC3E}">
        <p14:creationId xmlns:p14="http://schemas.microsoft.com/office/powerpoint/2010/main" val="22433594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480" y="508000"/>
            <a:ext cx="9580880" cy="5821680"/>
          </a:xfrm>
        </p:spPr>
      </p:pic>
    </p:spTree>
    <p:extLst>
      <p:ext uri="{BB962C8B-B14F-4D97-AF65-F5344CB8AC3E}">
        <p14:creationId xmlns:p14="http://schemas.microsoft.com/office/powerpoint/2010/main" val="2140970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362" y="624110"/>
            <a:ext cx="9715500" cy="5671182"/>
          </a:xfrm>
        </p:spPr>
      </p:pic>
    </p:spTree>
    <p:extLst>
      <p:ext uri="{BB962C8B-B14F-4D97-AF65-F5344CB8AC3E}">
        <p14:creationId xmlns:p14="http://schemas.microsoft.com/office/powerpoint/2010/main" val="483962703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</TotalTime>
  <Words>114</Words>
  <Application>Microsoft Office PowerPoint</Application>
  <PresentationFormat>Широкоэкранный</PresentationFormat>
  <Paragraphs>14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Century Gothic</vt:lpstr>
      <vt:lpstr>Times New Roman</vt:lpstr>
      <vt:lpstr>Wingdings 3</vt:lpstr>
      <vt:lpstr>Легкий дым</vt:lpstr>
      <vt:lpstr>«Изготовление предметной аппликации, состоящей из геометрических фигур. Изделие: «Грузовик».</vt:lpstr>
      <vt:lpstr>Презентация PowerPoint</vt:lpstr>
      <vt:lpstr>Правила поведения на уроках труда</vt:lpstr>
      <vt:lpstr>План работы:</vt:lpstr>
      <vt:lpstr>Презентация PowerPoint</vt:lpstr>
      <vt:lpstr>Четвёртый лишний</vt:lpstr>
      <vt:lpstr>Презентация PowerPoint</vt:lpstr>
      <vt:lpstr>Презентация PowerPoint</vt:lpstr>
      <vt:lpstr>Презентация PowerPoint</vt:lpstr>
      <vt:lpstr>Кузов кабина колёса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12</cp:revision>
  <dcterms:created xsi:type="dcterms:W3CDTF">2026-02-02T08:10:38Z</dcterms:created>
  <dcterms:modified xsi:type="dcterms:W3CDTF">2026-02-02T10:43:18Z</dcterms:modified>
</cp:coreProperties>
</file>