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1426" y="-7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DB77FD-4F96-4F7E-9AD9-63FBE8CB7AD8}" type="datetimeFigureOut">
              <a:rPr lang="ru-RU" smtClean="0"/>
              <a:t>24.11.2021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7C9C0F-1C02-478A-AFF6-20F8F706BEE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513488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DB77FD-4F96-4F7E-9AD9-63FBE8CB7AD8}" type="datetimeFigureOut">
              <a:rPr lang="ru-RU" smtClean="0"/>
              <a:t>24.11.2021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7C9C0F-1C02-478A-AFF6-20F8F706BEE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974777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DB77FD-4F96-4F7E-9AD9-63FBE8CB7AD8}" type="datetimeFigureOut">
              <a:rPr lang="ru-RU" smtClean="0"/>
              <a:t>24.11.2021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7C9C0F-1C02-478A-AFF6-20F8F706BEE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387555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DB77FD-4F96-4F7E-9AD9-63FBE8CB7AD8}" type="datetimeFigureOut">
              <a:rPr lang="ru-RU" smtClean="0"/>
              <a:t>24.11.2021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7C9C0F-1C02-478A-AFF6-20F8F706BEE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702656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DB77FD-4F96-4F7E-9AD9-63FBE8CB7AD8}" type="datetimeFigureOut">
              <a:rPr lang="ru-RU" smtClean="0"/>
              <a:t>24.11.2021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7C9C0F-1C02-478A-AFF6-20F8F706BEE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544945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DB77FD-4F96-4F7E-9AD9-63FBE8CB7AD8}" type="datetimeFigureOut">
              <a:rPr lang="ru-RU" smtClean="0"/>
              <a:t>24.11.2021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7C9C0F-1C02-478A-AFF6-20F8F706BEE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579914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DB77FD-4F96-4F7E-9AD9-63FBE8CB7AD8}" type="datetimeFigureOut">
              <a:rPr lang="ru-RU" smtClean="0"/>
              <a:t>24.11.2021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7C9C0F-1C02-478A-AFF6-20F8F706BEE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183208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DB77FD-4F96-4F7E-9AD9-63FBE8CB7AD8}" type="datetimeFigureOut">
              <a:rPr lang="ru-RU" smtClean="0"/>
              <a:t>24.11.2021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7C9C0F-1C02-478A-AFF6-20F8F706BEE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718822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DB77FD-4F96-4F7E-9AD9-63FBE8CB7AD8}" type="datetimeFigureOut">
              <a:rPr lang="ru-RU" smtClean="0"/>
              <a:t>24.11.2021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7C9C0F-1C02-478A-AFF6-20F8F706BEE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514347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DB77FD-4F96-4F7E-9AD9-63FBE8CB7AD8}" type="datetimeFigureOut">
              <a:rPr lang="ru-RU" smtClean="0"/>
              <a:t>24.11.2021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7C9C0F-1C02-478A-AFF6-20F8F706BEE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871687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DB77FD-4F96-4F7E-9AD9-63FBE8CB7AD8}" type="datetimeFigureOut">
              <a:rPr lang="ru-RU" smtClean="0"/>
              <a:t>24.11.2021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7C9C0F-1C02-478A-AFF6-20F8F706BEE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611207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DB77FD-4F96-4F7E-9AD9-63FBE8CB7AD8}" type="datetimeFigureOut">
              <a:rPr lang="ru-RU" smtClean="0"/>
              <a:t>24.11.2021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7C9C0F-1C02-478A-AFF6-20F8F706BEE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609850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yurga72.ru/i/n/410/189410/tn_189410_b789bbef0de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29583"/>
            <a:ext cx="9646096" cy="70604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Экологическое воспитание на уроках биологии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0083804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upload-1ea6d5d5724ca2cef6f86e49c4cece1e.hb.bizmrg.com/iblock/d47/d47ab4bc6394e836498a0231410f2199/4c3be5bec0154cd29d6efc4c0ed7849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-1"/>
            <a:ext cx="9144000" cy="67166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59632" y="116632"/>
            <a:ext cx="8229600" cy="4525963"/>
          </a:xfrm>
        </p:spPr>
        <p:txBody>
          <a:bodyPr>
            <a:noAutofit/>
          </a:bodyPr>
          <a:lstStyle/>
          <a:p>
            <a:pPr lvl="0" algn="ctr">
              <a:spcBef>
                <a:spcPct val="0"/>
              </a:spcBef>
              <a:buNone/>
              <a:defRPr/>
            </a:pPr>
            <a:r>
              <a:rPr lang="ru-RU" sz="44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«Все мы пассажиры одного корабля по имени «Земля», и пересесть из него просто некуда</a:t>
            </a:r>
            <a:r>
              <a:rPr lang="ru-RU" sz="44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»</a:t>
            </a:r>
          </a:p>
          <a:p>
            <a:pPr lvl="0">
              <a:spcBef>
                <a:spcPct val="0"/>
              </a:spcBef>
              <a:buNone/>
              <a:defRPr/>
            </a:pPr>
            <a:r>
              <a:rPr lang="ru-RU" sz="44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lvl="0" algn="ctr">
              <a:spcBef>
                <a:spcPct val="0"/>
              </a:spcBef>
              <a:buNone/>
              <a:defRPr/>
            </a:pPr>
            <a:r>
              <a:rPr lang="ru-RU" sz="44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Антуан де </a:t>
            </a:r>
            <a:r>
              <a:rPr lang="ru-RU" sz="4400" b="1" i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Сент</a:t>
            </a:r>
            <a:r>
              <a:rPr lang="ru-RU" sz="44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– Экзюпери</a:t>
            </a:r>
          </a:p>
          <a:p>
            <a:endParaRPr lang="ru-RU" sz="4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94920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4560" y="1844824"/>
            <a:ext cx="8229600" cy="1143000"/>
          </a:xfrm>
        </p:spPr>
        <p:txBody>
          <a:bodyPr>
            <a:noAutofit/>
          </a:bodyPr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Для достижения поставленной цели – формирование экологических знаний на уроках биологии и во внеурочное время, ставлю перед собой следующие 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задачи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:</a:t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7504" y="2969568"/>
            <a:ext cx="8229600" cy="3888432"/>
          </a:xfrm>
        </p:spPr>
        <p:txBody>
          <a:bodyPr>
            <a:normAutofit/>
          </a:bodyPr>
          <a:lstStyle/>
          <a:p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Стимулировать 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учащихся к постоянному пополнению знаний об окружающей среде.</a:t>
            </a:r>
          </a:p>
          <a:p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Способствовать развитию творческого мышления, умения предвидеть возможные последствия </a:t>
            </a:r>
            <a:r>
              <a:rPr lang="ru-RU" sz="1800" dirty="0" err="1">
                <a:latin typeface="Times New Roman" pitchFamily="18" charset="0"/>
                <a:cs typeface="Times New Roman" pitchFamily="18" charset="0"/>
              </a:rPr>
              <a:t>природообразующей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 деятельности человека.</a:t>
            </a:r>
          </a:p>
          <a:p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Обеспечивать развитие исследовательских навыков, умений, учить принимать экологически целесообразные решения и самостоятельно приобретать новые знания.</a:t>
            </a:r>
          </a:p>
          <a:p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Вовлекать учащихся в практическую деятельность по решению проблем окружающей среды местного значения.</a:t>
            </a:r>
          </a:p>
          <a:p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Повышать интерес к предмету и как следствие этого – повышение качества знаний и уровня подготовки к итоговой аттестации.</a:t>
            </a:r>
          </a:p>
          <a:p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23528" y="235220"/>
            <a:ext cx="8136904" cy="12311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Цель экологического воспитания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 школьников на уроках биологии и во внеурочной деятельности: сформировать у детей целостный взгляд на природу и место человека в ней, ответственное отношение к окружающей среде, выработать навыки грамотного и безопасного поведения в природе и в быту.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9377253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7504" y="188640"/>
            <a:ext cx="8712968" cy="5328592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Экологическое воспитание школьников реализуется мною в следующих формах:</a:t>
            </a:r>
          </a:p>
          <a:p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предметная - деятельность на уроках биологии (изучение теоретического материала, решение экологических задач, выполнение творческих работ, написании докладов, составление кроссвордов и многое другое); </a:t>
            </a:r>
          </a:p>
          <a:p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межпредметная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- внедрение экологического содержания в уроки биологии, химии, географии, просмотр фильмов и презентаций на экологические темы;</a:t>
            </a:r>
          </a:p>
          <a:p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внеурочная - различные формы внеурочной и внеклассной воспитательной работы: проведение экологических мероприятий, участие в экологических акциях, организация экологических выставок, разработка и проведение классных часов.</a:t>
            </a:r>
          </a:p>
          <a:p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исследовательская деятельность учащихся.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763116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-171400"/>
            <a:ext cx="8229600" cy="1143000"/>
          </a:xfrm>
        </p:spPr>
        <p:txBody>
          <a:bodyPr>
            <a:normAutofit/>
          </a:bodyPr>
          <a:lstStyle/>
          <a:p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Формы и направления экологического воспитания школьников.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4888" y="880120"/>
            <a:ext cx="8229600" cy="247687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В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5-7 классах расширяю информацию об экологическом значении бактерий, грибов, растений, животных  в природе для формирования и поддержания состава сфер Земли, в качестве источника питания живых организмов, в качестве места обитания. Расширяю информацию о сложных биотических связях между изучаемыми объектами и живыми организмами, обитающими в той же экосистеме. При изучении систематики растений и животных особое внимание уделяю редким и исчезающим представителям местной флоры и фауны, причинам, уменьшения их численности. 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51520" y="2313464"/>
            <a:ext cx="835292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В 8 классе при изучении строения и функций организма, индивидуального развития организма, подробно рассматриваю вопросы экологии человека, расширяю содержание влияния факторов окружающей среды на людей. Особенно акцентирую внимание учащихся на вопросы здорового и нездорового образа жизни, на влиянии загрязнений окружающей среды на здоровье человека и будущего потомства.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51520" y="3356991"/>
            <a:ext cx="84364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В 9 </a:t>
            </a:r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класса включает темы, рассматривающие экологические вопросы. . При изучении хромосомного набора клетки, митоза и мейоза, </a:t>
            </a:r>
            <a:r>
              <a:rPr lang="ru-RU" sz="1400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модификационной</a:t>
            </a:r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изменчивости, процессов фотосинтеза, биосинтеза белков, индивидуального развития организмов считаю, обязательно необходимо расширять содержание, разъясняя зависимость данных понятий и биологических процессов от экологических факторов.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75536" y="4311098"/>
            <a:ext cx="8256904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Во внеклассной деятельности 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экологическое воспитание осуществляется в следующих формах: в школе проводятся беседы, кинолектории, игры, викторины, КВН с экологическим содержанием, экологические спектакли, выставки, рейды в природу, беседы о правилах поведения в ней.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82416" y="5157192"/>
            <a:ext cx="853805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Во внеурочной деятельности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 экологическое воспитание осуществляется в научно-исследовательской деятельности, выполнении домашних работ экологической тематики, опытов, наблюдений в природе, уходе за комнатными растениями на территории школы, изготовлении кормушек для птиц зимой, работ на пришкольном участке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389602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15616" y="30904"/>
            <a:ext cx="6419056" cy="562074"/>
          </a:xfrm>
        </p:spPr>
        <p:txBody>
          <a:bodyPr>
            <a:normAutofit fontScale="90000"/>
          </a:bodyPr>
          <a:lstStyle/>
          <a:p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Экологический КВН «Юные знатоки природы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»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476672"/>
            <a:ext cx="8229600" cy="208823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Цели: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-систематизировать  и обобщать  представления  учащихся об окружающем мире;</a:t>
            </a:r>
          </a:p>
          <a:p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-формировать у учащихся умение проявлять свои знания и умения в условиях соревновательного характера.</a:t>
            </a:r>
          </a:p>
          <a:p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- расширять кругозор детей, их знания по окружающему миру; </a:t>
            </a:r>
          </a:p>
          <a:p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- воспитывать экологическую культуру, бережное отношение к окружающей  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природе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, желание заботиться о ней;</a:t>
            </a:r>
          </a:p>
          <a:p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раскрыть важность рационального использования и охраны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окружающей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природы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;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Задачи: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-воспитывать чувство коллективизма</a:t>
            </a:r>
          </a:p>
          <a:p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-учить оценивать свои поступки и поступки окружающих в природе;</a:t>
            </a:r>
          </a:p>
          <a:p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-развивать внимание, речь;</a:t>
            </a:r>
          </a:p>
          <a:p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-учить доброжелательному отношению к живым существам и видеть взаимосвязи в природе;</a:t>
            </a:r>
          </a:p>
          <a:p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-выявлять знатоков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природы</a:t>
            </a:r>
          </a:p>
          <a:p>
            <a:pPr marL="0" indent="0">
              <a:buNone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Конкурсы:</a:t>
            </a:r>
          </a:p>
          <a:p>
            <a:pPr marL="0" indent="0">
              <a:buNone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1.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 1-й конкурс «Представление  команды»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marL="0" indent="0">
              <a:buNone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2.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 2-й конкурс «Разминка».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3.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 3-й конкурс «Смоделируй кроссворд».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4.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 4-й конкурс   «Шифровальщик». 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5.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 5-й конкурс «Отгадай по описанию».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6.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 6-й конкурс  «Ребусы».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7.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 7-й конкурс  « Кто быстрее?».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8.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 8-й конкурс  Пословицы.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9.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 9-й конкурс  «Экологические задачи». 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Подведение итогов.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ru-RU" sz="1200" dirty="0">
              <a:latin typeface="Times New Roman" pitchFamily="18" charset="0"/>
              <a:cs typeface="Times New Roman" pitchFamily="18" charset="0"/>
            </a:endParaRPr>
          </a:p>
          <a:p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3780241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796950"/>
          </a:xfrm>
        </p:spPr>
        <p:txBody>
          <a:bodyPr>
            <a:normAutofit fontScale="90000"/>
          </a:bodyPr>
          <a:lstStyle/>
          <a:p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Во внеурочной деятельности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 экологическое воспитание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осуществляется на территории школы при озеленения участка</a:t>
            </a:r>
            <a:endParaRPr lang="ru-RU" sz="2400" dirty="0"/>
          </a:p>
        </p:txBody>
      </p:sp>
      <p:pic>
        <p:nvPicPr>
          <p:cNvPr id="1026" name="Picture 2" descr="C:\Users\Home\Desktop\школа\Фотография школа\IMG-5356b1deb37b8a9167c3546f5514a271-V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92696"/>
            <a:ext cx="5616623" cy="3672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Home\Desktop\школа\Фотография школа\IMG-88f46c2902c5f2c2451dd56ccb5500cb-V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424" y="3861048"/>
            <a:ext cx="5327915" cy="29969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Home\Desktop\школа\Фотография школа\IMG-4ce176f1101de06ce68ce39ff4b7331e-V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3573016"/>
            <a:ext cx="4801535" cy="31329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Home\Desktop\школа\Фотография школа\IMG-159e4d30af6476cc558d2d0f93202af4-V.jpg"/>
          <p:cNvPicPr>
            <a:picLocks noGrp="1" noChangeAspect="1" noChangeArrowheads="1"/>
          </p:cNvPicPr>
          <p:nvPr>
            <p:ph idx="1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674424"/>
            <a:ext cx="1944216" cy="32219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62367237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80</TotalTime>
  <Words>307</Words>
  <Application>Microsoft Office PowerPoint</Application>
  <PresentationFormat>Экран (4:3)</PresentationFormat>
  <Paragraphs>47</Paragraphs>
  <Slides>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8" baseType="lpstr">
      <vt:lpstr>Тема Office</vt:lpstr>
      <vt:lpstr>Экологическое воспитание на уроках биологии</vt:lpstr>
      <vt:lpstr>Презентация PowerPoint</vt:lpstr>
      <vt:lpstr>Для достижения поставленной цели – формирование экологических знаний на уроках биологии и во внеурочное время, ставлю перед собой следующие задачи: </vt:lpstr>
      <vt:lpstr>Презентация PowerPoint</vt:lpstr>
      <vt:lpstr>Формы и направления экологического воспитания школьников.</vt:lpstr>
      <vt:lpstr>Экологический КВН «Юные знатоки природы»</vt:lpstr>
      <vt:lpstr>Во внеурочной деятельности экологическое воспитание осуществляется на территории школы при озеленения участка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Экологическое воспитание на уроках биологии</dc:title>
  <dc:creator>Home</dc:creator>
  <cp:lastModifiedBy>Home</cp:lastModifiedBy>
  <cp:revision>8</cp:revision>
  <dcterms:created xsi:type="dcterms:W3CDTF">2021-11-16T16:50:25Z</dcterms:created>
  <dcterms:modified xsi:type="dcterms:W3CDTF">2021-11-24T18:55:24Z</dcterms:modified>
</cp:coreProperties>
</file>