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5.xml" ContentType="application/vnd.ms-office.drawingml.diagramDrawing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620"/>
    <p:restoredTop sz="94660"/>
  </p:normalViewPr>
  <p:slideViewPr>
    <p:cSldViewPr>
      <p:cViewPr>
        <p:scale>
          <a:sx n="90" d="100"/>
          <a:sy n="90" d="100"/>
        </p:scale>
        <p:origin x="-35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55994F-C438-4BAA-BC7F-FBC33E4BB7B1}" type="doc">
      <dgm:prSet loTypeId="urn:microsoft.com/office/officeart/2005/8/layout/chevron2" loCatId="process" qsTypeId="urn:microsoft.com/office/officeart/2005/8/quickstyle/3d4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61206EEA-3352-42C1-9EA2-BBBF5C7B8534}">
      <dgm:prSet/>
      <dgm:spPr/>
      <dgm:t>
        <a:bodyPr/>
        <a:lstStyle/>
        <a:p>
          <a:pPr rtl="0"/>
          <a:endParaRPr lang="ru-RU" dirty="0"/>
        </a:p>
      </dgm:t>
    </dgm:pt>
    <dgm:pt modelId="{BBC7A019-D6AA-497C-94BC-FC9DED430EFD}" type="parTrans" cxnId="{64AE6AB4-9CC9-4500-A140-474A6966FB11}">
      <dgm:prSet/>
      <dgm:spPr/>
      <dgm:t>
        <a:bodyPr/>
        <a:lstStyle/>
        <a:p>
          <a:endParaRPr lang="ru-RU"/>
        </a:p>
      </dgm:t>
    </dgm:pt>
    <dgm:pt modelId="{663A11D7-D4C8-4F35-9E21-41F66455780D}" type="sibTrans" cxnId="{64AE6AB4-9CC9-4500-A140-474A6966FB11}">
      <dgm:prSet/>
      <dgm:spPr/>
      <dgm:t>
        <a:bodyPr/>
        <a:lstStyle/>
        <a:p>
          <a:endParaRPr lang="ru-RU"/>
        </a:p>
      </dgm:t>
    </dgm:pt>
    <dgm:pt modelId="{101119EB-25C1-4F6D-A6DA-6FF08459F82F}">
      <dgm:prSet/>
      <dgm:spPr/>
      <dgm:t>
        <a:bodyPr/>
        <a:lstStyle/>
        <a:p>
          <a:pPr rtl="0"/>
          <a:endParaRPr lang="ru-RU" dirty="0"/>
        </a:p>
      </dgm:t>
    </dgm:pt>
    <dgm:pt modelId="{F478DA4F-C245-4F50-A0E0-06A745477207}" type="parTrans" cxnId="{8FB1DF94-6FC6-42A8-9F8C-254D1D7725AC}">
      <dgm:prSet/>
      <dgm:spPr/>
      <dgm:t>
        <a:bodyPr/>
        <a:lstStyle/>
        <a:p>
          <a:endParaRPr lang="ru-RU"/>
        </a:p>
      </dgm:t>
    </dgm:pt>
    <dgm:pt modelId="{D2F157A4-A803-4F87-90B1-4812CA078DD8}" type="sibTrans" cxnId="{8FB1DF94-6FC6-42A8-9F8C-254D1D7725AC}">
      <dgm:prSet/>
      <dgm:spPr/>
      <dgm:t>
        <a:bodyPr/>
        <a:lstStyle/>
        <a:p>
          <a:endParaRPr lang="ru-RU"/>
        </a:p>
      </dgm:t>
    </dgm:pt>
    <dgm:pt modelId="{CD94BCE3-8FAD-4958-9D31-28EB891F4A07}">
      <dgm:prSet/>
      <dgm:spPr/>
      <dgm:t>
        <a:bodyPr/>
        <a:lstStyle/>
        <a:p>
          <a:r>
            <a:rPr lang="ru-RU" dirty="0" smtClean="0"/>
            <a:t>Вспомогательный глагол</a:t>
          </a:r>
          <a:endParaRPr lang="ru-RU" dirty="0"/>
        </a:p>
      </dgm:t>
    </dgm:pt>
    <dgm:pt modelId="{C50E2678-D8CE-421D-87F6-E6E7001E6560}" type="parTrans" cxnId="{369890B6-2430-43BD-BF1B-0200784C2534}">
      <dgm:prSet/>
      <dgm:spPr/>
      <dgm:t>
        <a:bodyPr/>
        <a:lstStyle/>
        <a:p>
          <a:endParaRPr lang="ru-RU"/>
        </a:p>
      </dgm:t>
    </dgm:pt>
    <dgm:pt modelId="{A7BA9587-612C-4D42-A832-B6351BD97E4C}" type="sibTrans" cxnId="{369890B6-2430-43BD-BF1B-0200784C2534}">
      <dgm:prSet/>
      <dgm:spPr/>
      <dgm:t>
        <a:bodyPr/>
        <a:lstStyle/>
        <a:p>
          <a:endParaRPr lang="ru-RU"/>
        </a:p>
      </dgm:t>
    </dgm:pt>
    <dgm:pt modelId="{9094C7DF-A283-4C6A-82C5-6F1A94BCFD17}">
      <dgm:prSet/>
      <dgm:spPr/>
      <dgm:t>
        <a:bodyPr/>
        <a:lstStyle/>
        <a:p>
          <a:r>
            <a:rPr lang="ru-RU" dirty="0" smtClean="0"/>
            <a:t>Подлежащее</a:t>
          </a:r>
          <a:endParaRPr lang="ru-RU" dirty="0"/>
        </a:p>
      </dgm:t>
    </dgm:pt>
    <dgm:pt modelId="{1E96F091-4D6F-4410-B4B6-765BA7E07F8F}" type="parTrans" cxnId="{17673081-44F6-4DE4-AAAB-56089036EB46}">
      <dgm:prSet/>
      <dgm:spPr/>
      <dgm:t>
        <a:bodyPr/>
        <a:lstStyle/>
        <a:p>
          <a:endParaRPr lang="ru-RU"/>
        </a:p>
      </dgm:t>
    </dgm:pt>
    <dgm:pt modelId="{00AAB710-AAD9-4BC1-A235-5970DDDDDEF0}" type="sibTrans" cxnId="{17673081-44F6-4DE4-AAAB-56089036EB46}">
      <dgm:prSet/>
      <dgm:spPr/>
      <dgm:t>
        <a:bodyPr/>
        <a:lstStyle/>
        <a:p>
          <a:endParaRPr lang="ru-RU"/>
        </a:p>
      </dgm:t>
    </dgm:pt>
    <dgm:pt modelId="{B3E2D2D1-761F-4B09-9100-2B40B8E56E86}">
      <dgm:prSet/>
      <dgm:spPr/>
      <dgm:t>
        <a:bodyPr/>
        <a:lstStyle/>
        <a:p>
          <a:endParaRPr lang="ru-RU"/>
        </a:p>
      </dgm:t>
    </dgm:pt>
    <dgm:pt modelId="{24D3ED96-4E6F-425F-9545-5EE6AD0553C4}" type="parTrans" cxnId="{A7A73B6E-EBC6-4929-9669-32438079010A}">
      <dgm:prSet/>
      <dgm:spPr/>
      <dgm:t>
        <a:bodyPr/>
        <a:lstStyle/>
        <a:p>
          <a:endParaRPr lang="ru-RU"/>
        </a:p>
      </dgm:t>
    </dgm:pt>
    <dgm:pt modelId="{D1F16A73-428C-4220-B8AC-F60214EB260C}" type="sibTrans" cxnId="{A7A73B6E-EBC6-4929-9669-32438079010A}">
      <dgm:prSet/>
      <dgm:spPr/>
      <dgm:t>
        <a:bodyPr/>
        <a:lstStyle/>
        <a:p>
          <a:endParaRPr lang="ru-RU"/>
        </a:p>
      </dgm:t>
    </dgm:pt>
    <dgm:pt modelId="{ECF3812F-FD83-419A-BF8A-02F9146BA7AD}">
      <dgm:prSet/>
      <dgm:spPr/>
      <dgm:t>
        <a:bodyPr/>
        <a:lstStyle/>
        <a:p>
          <a:r>
            <a:rPr lang="ru-RU" dirty="0" smtClean="0"/>
            <a:t>Сказуемое</a:t>
          </a:r>
          <a:endParaRPr lang="ru-RU" dirty="0"/>
        </a:p>
      </dgm:t>
    </dgm:pt>
    <dgm:pt modelId="{9F794710-4778-4F76-AB72-A86F7B196831}" type="parTrans" cxnId="{3D3D6BA8-A73D-486B-9E94-2E03AF3A87F5}">
      <dgm:prSet/>
      <dgm:spPr/>
      <dgm:t>
        <a:bodyPr/>
        <a:lstStyle/>
        <a:p>
          <a:endParaRPr lang="ru-RU"/>
        </a:p>
      </dgm:t>
    </dgm:pt>
    <dgm:pt modelId="{68BB4655-A467-40D0-A958-261BDE40F915}" type="sibTrans" cxnId="{3D3D6BA8-A73D-486B-9E94-2E03AF3A87F5}">
      <dgm:prSet/>
      <dgm:spPr/>
      <dgm:t>
        <a:bodyPr/>
        <a:lstStyle/>
        <a:p>
          <a:endParaRPr lang="ru-RU"/>
        </a:p>
      </dgm:t>
    </dgm:pt>
    <dgm:pt modelId="{0171E6EF-92FC-4AAE-9AB6-24E4DF15B18F}">
      <dgm:prSet/>
      <dgm:spPr/>
      <dgm:t>
        <a:bodyPr/>
        <a:lstStyle/>
        <a:p>
          <a:endParaRPr lang="ru-RU"/>
        </a:p>
      </dgm:t>
    </dgm:pt>
    <dgm:pt modelId="{148657FD-2D9C-42E6-8BDB-A44E104EAFA5}" type="parTrans" cxnId="{CC8FBA00-AF94-4A55-B555-FB83265B6DD9}">
      <dgm:prSet/>
      <dgm:spPr/>
      <dgm:t>
        <a:bodyPr/>
        <a:lstStyle/>
        <a:p>
          <a:endParaRPr lang="ru-RU"/>
        </a:p>
      </dgm:t>
    </dgm:pt>
    <dgm:pt modelId="{0A0863FB-0DE2-4971-A1A7-4C460A847E62}" type="sibTrans" cxnId="{CC8FBA00-AF94-4A55-B555-FB83265B6DD9}">
      <dgm:prSet/>
      <dgm:spPr/>
      <dgm:t>
        <a:bodyPr/>
        <a:lstStyle/>
        <a:p>
          <a:endParaRPr lang="ru-RU"/>
        </a:p>
      </dgm:t>
    </dgm:pt>
    <dgm:pt modelId="{30D50203-1164-4145-9F63-DE76B5098BB7}">
      <dgm:prSet/>
      <dgm:spPr/>
      <dgm:t>
        <a:bodyPr/>
        <a:lstStyle/>
        <a:p>
          <a:r>
            <a:rPr lang="ru-RU" dirty="0" smtClean="0"/>
            <a:t>Остальные члены предложения</a:t>
          </a:r>
          <a:endParaRPr lang="ru-RU" dirty="0"/>
        </a:p>
      </dgm:t>
    </dgm:pt>
    <dgm:pt modelId="{932F921A-773A-419F-886A-121FBDB56A18}" type="parTrans" cxnId="{74582693-2D84-4856-8A78-01B7004CA812}">
      <dgm:prSet/>
      <dgm:spPr/>
      <dgm:t>
        <a:bodyPr/>
        <a:lstStyle/>
        <a:p>
          <a:endParaRPr lang="ru-RU"/>
        </a:p>
      </dgm:t>
    </dgm:pt>
    <dgm:pt modelId="{AC642026-04BC-423F-8A4E-76ADA45D45B3}" type="sibTrans" cxnId="{74582693-2D84-4856-8A78-01B7004CA812}">
      <dgm:prSet/>
      <dgm:spPr/>
      <dgm:t>
        <a:bodyPr/>
        <a:lstStyle/>
        <a:p>
          <a:endParaRPr lang="ru-RU"/>
        </a:p>
      </dgm:t>
    </dgm:pt>
    <dgm:pt modelId="{88553957-7FE6-47CE-A1D8-5D7CC93E72CA}" type="pres">
      <dgm:prSet presAssocID="{B255994F-C438-4BAA-BC7F-FBC33E4BB7B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18FD5A4-FB4B-4989-A3F6-918FD743639A}" type="pres">
      <dgm:prSet presAssocID="{61206EEA-3352-42C1-9EA2-BBBF5C7B8534}" presName="composite" presStyleCnt="0"/>
      <dgm:spPr/>
      <dgm:t>
        <a:bodyPr/>
        <a:lstStyle/>
        <a:p>
          <a:endParaRPr lang="ru-RU"/>
        </a:p>
      </dgm:t>
    </dgm:pt>
    <dgm:pt modelId="{FEE3348C-AC93-4D69-B213-9F165128B06D}" type="pres">
      <dgm:prSet presAssocID="{61206EEA-3352-42C1-9EA2-BBBF5C7B8534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269638-CAC5-473E-BCAC-7AA7617A49CA}" type="pres">
      <dgm:prSet presAssocID="{61206EEA-3352-42C1-9EA2-BBBF5C7B8534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EC4A08-7524-4494-BD6C-9FADF3792A30}" type="pres">
      <dgm:prSet presAssocID="{663A11D7-D4C8-4F35-9E21-41F66455780D}" presName="sp" presStyleCnt="0"/>
      <dgm:spPr/>
      <dgm:t>
        <a:bodyPr/>
        <a:lstStyle/>
        <a:p>
          <a:endParaRPr lang="ru-RU"/>
        </a:p>
      </dgm:t>
    </dgm:pt>
    <dgm:pt modelId="{CBC2043E-4F1C-4346-B966-72A7D4669A9B}" type="pres">
      <dgm:prSet presAssocID="{101119EB-25C1-4F6D-A6DA-6FF08459F82F}" presName="composite" presStyleCnt="0"/>
      <dgm:spPr/>
      <dgm:t>
        <a:bodyPr/>
        <a:lstStyle/>
        <a:p>
          <a:endParaRPr lang="ru-RU"/>
        </a:p>
      </dgm:t>
    </dgm:pt>
    <dgm:pt modelId="{EFAC7724-ABEE-4298-B487-0F564073F956}" type="pres">
      <dgm:prSet presAssocID="{101119EB-25C1-4F6D-A6DA-6FF08459F82F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22F0CB-6A6A-4755-80A4-B71692526D21}" type="pres">
      <dgm:prSet presAssocID="{101119EB-25C1-4F6D-A6DA-6FF08459F82F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796B2F-98F2-41B5-981E-0EBA36B98199}" type="pres">
      <dgm:prSet presAssocID="{D2F157A4-A803-4F87-90B1-4812CA078DD8}" presName="sp" presStyleCnt="0"/>
      <dgm:spPr/>
      <dgm:t>
        <a:bodyPr/>
        <a:lstStyle/>
        <a:p>
          <a:endParaRPr lang="ru-RU"/>
        </a:p>
      </dgm:t>
    </dgm:pt>
    <dgm:pt modelId="{D889F11A-8A17-4F01-9878-FDD0580E3F9C}" type="pres">
      <dgm:prSet presAssocID="{B3E2D2D1-761F-4B09-9100-2B40B8E56E86}" presName="composite" presStyleCnt="0"/>
      <dgm:spPr/>
      <dgm:t>
        <a:bodyPr/>
        <a:lstStyle/>
        <a:p>
          <a:endParaRPr lang="ru-RU"/>
        </a:p>
      </dgm:t>
    </dgm:pt>
    <dgm:pt modelId="{2E85CD82-0D31-4F74-9362-5B11A84E5B2E}" type="pres">
      <dgm:prSet presAssocID="{B3E2D2D1-761F-4B09-9100-2B40B8E56E86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0F89DC-2E2E-49DE-B5AF-7366FAEFE014}" type="pres">
      <dgm:prSet presAssocID="{B3E2D2D1-761F-4B09-9100-2B40B8E56E86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C1E0E2-AC13-475E-9004-0058369DD89D}" type="pres">
      <dgm:prSet presAssocID="{D1F16A73-428C-4220-B8AC-F60214EB260C}" presName="sp" presStyleCnt="0"/>
      <dgm:spPr/>
      <dgm:t>
        <a:bodyPr/>
        <a:lstStyle/>
        <a:p>
          <a:endParaRPr lang="ru-RU"/>
        </a:p>
      </dgm:t>
    </dgm:pt>
    <dgm:pt modelId="{6074E4A6-E820-4EF6-B073-75069DC66B07}" type="pres">
      <dgm:prSet presAssocID="{0171E6EF-92FC-4AAE-9AB6-24E4DF15B18F}" presName="composite" presStyleCnt="0"/>
      <dgm:spPr/>
      <dgm:t>
        <a:bodyPr/>
        <a:lstStyle/>
        <a:p>
          <a:endParaRPr lang="ru-RU"/>
        </a:p>
      </dgm:t>
    </dgm:pt>
    <dgm:pt modelId="{91BA6F3F-D5F3-436D-9AEC-DAB69DDBAFF6}" type="pres">
      <dgm:prSet presAssocID="{0171E6EF-92FC-4AAE-9AB6-24E4DF15B18F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2A9B67-6A91-4758-A3B2-709B338D5003}" type="pres">
      <dgm:prSet presAssocID="{0171E6EF-92FC-4AAE-9AB6-24E4DF15B18F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7673081-44F6-4DE4-AAAB-56089036EB46}" srcId="{101119EB-25C1-4F6D-A6DA-6FF08459F82F}" destId="{9094C7DF-A283-4C6A-82C5-6F1A94BCFD17}" srcOrd="0" destOrd="0" parTransId="{1E96F091-4D6F-4410-B4B6-765BA7E07F8F}" sibTransId="{00AAB710-AAD9-4BC1-A235-5970DDDDDEF0}"/>
    <dgm:cxn modelId="{F7555A42-16C2-40A0-A582-266258676123}" type="presOf" srcId="{CD94BCE3-8FAD-4958-9D31-28EB891F4A07}" destId="{4E269638-CAC5-473E-BCAC-7AA7617A49CA}" srcOrd="0" destOrd="0" presId="urn:microsoft.com/office/officeart/2005/8/layout/chevron2"/>
    <dgm:cxn modelId="{DC6FCAE0-5B0E-42B6-B57B-84A6BB5DD9C5}" type="presOf" srcId="{9094C7DF-A283-4C6A-82C5-6F1A94BCFD17}" destId="{5522F0CB-6A6A-4755-80A4-B71692526D21}" srcOrd="0" destOrd="0" presId="urn:microsoft.com/office/officeart/2005/8/layout/chevron2"/>
    <dgm:cxn modelId="{369890B6-2430-43BD-BF1B-0200784C2534}" srcId="{61206EEA-3352-42C1-9EA2-BBBF5C7B8534}" destId="{CD94BCE3-8FAD-4958-9D31-28EB891F4A07}" srcOrd="0" destOrd="0" parTransId="{C50E2678-D8CE-421D-87F6-E6E7001E6560}" sibTransId="{A7BA9587-612C-4D42-A832-B6351BD97E4C}"/>
    <dgm:cxn modelId="{A2E0445F-9252-4AC8-9865-3D6BBA48670B}" type="presOf" srcId="{ECF3812F-FD83-419A-BF8A-02F9146BA7AD}" destId="{BF0F89DC-2E2E-49DE-B5AF-7366FAEFE014}" srcOrd="0" destOrd="0" presId="urn:microsoft.com/office/officeart/2005/8/layout/chevron2"/>
    <dgm:cxn modelId="{8FB1DF94-6FC6-42A8-9F8C-254D1D7725AC}" srcId="{B255994F-C438-4BAA-BC7F-FBC33E4BB7B1}" destId="{101119EB-25C1-4F6D-A6DA-6FF08459F82F}" srcOrd="1" destOrd="0" parTransId="{F478DA4F-C245-4F50-A0E0-06A745477207}" sibTransId="{D2F157A4-A803-4F87-90B1-4812CA078DD8}"/>
    <dgm:cxn modelId="{A7A73B6E-EBC6-4929-9669-32438079010A}" srcId="{B255994F-C438-4BAA-BC7F-FBC33E4BB7B1}" destId="{B3E2D2D1-761F-4B09-9100-2B40B8E56E86}" srcOrd="2" destOrd="0" parTransId="{24D3ED96-4E6F-425F-9545-5EE6AD0553C4}" sibTransId="{D1F16A73-428C-4220-B8AC-F60214EB260C}"/>
    <dgm:cxn modelId="{EF654DFF-7E1E-4194-972C-C58D117EE559}" type="presOf" srcId="{B255994F-C438-4BAA-BC7F-FBC33E4BB7B1}" destId="{88553957-7FE6-47CE-A1D8-5D7CC93E72CA}" srcOrd="0" destOrd="0" presId="urn:microsoft.com/office/officeart/2005/8/layout/chevron2"/>
    <dgm:cxn modelId="{A002C349-3A88-4E06-8007-46071B38EA81}" type="presOf" srcId="{30D50203-1164-4145-9F63-DE76B5098BB7}" destId="{C12A9B67-6A91-4758-A3B2-709B338D5003}" srcOrd="0" destOrd="0" presId="urn:microsoft.com/office/officeart/2005/8/layout/chevron2"/>
    <dgm:cxn modelId="{64AE6AB4-9CC9-4500-A140-474A6966FB11}" srcId="{B255994F-C438-4BAA-BC7F-FBC33E4BB7B1}" destId="{61206EEA-3352-42C1-9EA2-BBBF5C7B8534}" srcOrd="0" destOrd="0" parTransId="{BBC7A019-D6AA-497C-94BC-FC9DED430EFD}" sibTransId="{663A11D7-D4C8-4F35-9E21-41F66455780D}"/>
    <dgm:cxn modelId="{CC8FBA00-AF94-4A55-B555-FB83265B6DD9}" srcId="{B255994F-C438-4BAA-BC7F-FBC33E4BB7B1}" destId="{0171E6EF-92FC-4AAE-9AB6-24E4DF15B18F}" srcOrd="3" destOrd="0" parTransId="{148657FD-2D9C-42E6-8BDB-A44E104EAFA5}" sibTransId="{0A0863FB-0DE2-4971-A1A7-4C460A847E62}"/>
    <dgm:cxn modelId="{74582693-2D84-4856-8A78-01B7004CA812}" srcId="{0171E6EF-92FC-4AAE-9AB6-24E4DF15B18F}" destId="{30D50203-1164-4145-9F63-DE76B5098BB7}" srcOrd="0" destOrd="0" parTransId="{932F921A-773A-419F-886A-121FBDB56A18}" sibTransId="{AC642026-04BC-423F-8A4E-76ADA45D45B3}"/>
    <dgm:cxn modelId="{3CA029FB-3B74-480B-A201-7F0F7FDF2C7E}" type="presOf" srcId="{101119EB-25C1-4F6D-A6DA-6FF08459F82F}" destId="{EFAC7724-ABEE-4298-B487-0F564073F956}" srcOrd="0" destOrd="0" presId="urn:microsoft.com/office/officeart/2005/8/layout/chevron2"/>
    <dgm:cxn modelId="{C2E322FB-1895-4863-96B0-C8A7FC2C8E80}" type="presOf" srcId="{B3E2D2D1-761F-4B09-9100-2B40B8E56E86}" destId="{2E85CD82-0D31-4F74-9362-5B11A84E5B2E}" srcOrd="0" destOrd="0" presId="urn:microsoft.com/office/officeart/2005/8/layout/chevron2"/>
    <dgm:cxn modelId="{3D3D6BA8-A73D-486B-9E94-2E03AF3A87F5}" srcId="{B3E2D2D1-761F-4B09-9100-2B40B8E56E86}" destId="{ECF3812F-FD83-419A-BF8A-02F9146BA7AD}" srcOrd="0" destOrd="0" parTransId="{9F794710-4778-4F76-AB72-A86F7B196831}" sibTransId="{68BB4655-A467-40D0-A958-261BDE40F915}"/>
    <dgm:cxn modelId="{C36AC345-5ED7-41E8-8716-CCEA3F4DAAB2}" type="presOf" srcId="{61206EEA-3352-42C1-9EA2-BBBF5C7B8534}" destId="{FEE3348C-AC93-4D69-B213-9F165128B06D}" srcOrd="0" destOrd="0" presId="urn:microsoft.com/office/officeart/2005/8/layout/chevron2"/>
    <dgm:cxn modelId="{978674F3-26BA-4F56-8C99-818311C114CF}" type="presOf" srcId="{0171E6EF-92FC-4AAE-9AB6-24E4DF15B18F}" destId="{91BA6F3F-D5F3-436D-9AEC-DAB69DDBAFF6}" srcOrd="0" destOrd="0" presId="urn:microsoft.com/office/officeart/2005/8/layout/chevron2"/>
    <dgm:cxn modelId="{1E81BE92-3594-4FD5-BFA0-73B4908DDBF8}" type="presParOf" srcId="{88553957-7FE6-47CE-A1D8-5D7CC93E72CA}" destId="{418FD5A4-FB4B-4989-A3F6-918FD743639A}" srcOrd="0" destOrd="0" presId="urn:microsoft.com/office/officeart/2005/8/layout/chevron2"/>
    <dgm:cxn modelId="{BD19D394-E9B0-4E0A-99EB-D40E919C65BB}" type="presParOf" srcId="{418FD5A4-FB4B-4989-A3F6-918FD743639A}" destId="{FEE3348C-AC93-4D69-B213-9F165128B06D}" srcOrd="0" destOrd="0" presId="urn:microsoft.com/office/officeart/2005/8/layout/chevron2"/>
    <dgm:cxn modelId="{D2567260-1F8B-47F8-B6CF-5FE755BC2E7D}" type="presParOf" srcId="{418FD5A4-FB4B-4989-A3F6-918FD743639A}" destId="{4E269638-CAC5-473E-BCAC-7AA7617A49CA}" srcOrd="1" destOrd="0" presId="urn:microsoft.com/office/officeart/2005/8/layout/chevron2"/>
    <dgm:cxn modelId="{6A3992C8-55B1-470E-8E36-492688ACCF9B}" type="presParOf" srcId="{88553957-7FE6-47CE-A1D8-5D7CC93E72CA}" destId="{06EC4A08-7524-4494-BD6C-9FADF3792A30}" srcOrd="1" destOrd="0" presId="urn:microsoft.com/office/officeart/2005/8/layout/chevron2"/>
    <dgm:cxn modelId="{672BDDEC-7F97-4963-B9F5-764277E01B29}" type="presParOf" srcId="{88553957-7FE6-47CE-A1D8-5D7CC93E72CA}" destId="{CBC2043E-4F1C-4346-B966-72A7D4669A9B}" srcOrd="2" destOrd="0" presId="urn:microsoft.com/office/officeart/2005/8/layout/chevron2"/>
    <dgm:cxn modelId="{D525B814-3242-4A3F-946D-935FBDC31B45}" type="presParOf" srcId="{CBC2043E-4F1C-4346-B966-72A7D4669A9B}" destId="{EFAC7724-ABEE-4298-B487-0F564073F956}" srcOrd="0" destOrd="0" presId="urn:microsoft.com/office/officeart/2005/8/layout/chevron2"/>
    <dgm:cxn modelId="{54A87CB8-40D9-4A94-B4C7-FE46076AC67F}" type="presParOf" srcId="{CBC2043E-4F1C-4346-B966-72A7D4669A9B}" destId="{5522F0CB-6A6A-4755-80A4-B71692526D21}" srcOrd="1" destOrd="0" presId="urn:microsoft.com/office/officeart/2005/8/layout/chevron2"/>
    <dgm:cxn modelId="{59BB331D-F6E1-4D4D-9E93-70F45CE5548F}" type="presParOf" srcId="{88553957-7FE6-47CE-A1D8-5D7CC93E72CA}" destId="{81796B2F-98F2-41B5-981E-0EBA36B98199}" srcOrd="3" destOrd="0" presId="urn:microsoft.com/office/officeart/2005/8/layout/chevron2"/>
    <dgm:cxn modelId="{0CD63AC8-3D69-4893-8E32-D2A4B4439954}" type="presParOf" srcId="{88553957-7FE6-47CE-A1D8-5D7CC93E72CA}" destId="{D889F11A-8A17-4F01-9878-FDD0580E3F9C}" srcOrd="4" destOrd="0" presId="urn:microsoft.com/office/officeart/2005/8/layout/chevron2"/>
    <dgm:cxn modelId="{2049B976-A82B-41DC-A642-D976A5ED5F4F}" type="presParOf" srcId="{D889F11A-8A17-4F01-9878-FDD0580E3F9C}" destId="{2E85CD82-0D31-4F74-9362-5B11A84E5B2E}" srcOrd="0" destOrd="0" presId="urn:microsoft.com/office/officeart/2005/8/layout/chevron2"/>
    <dgm:cxn modelId="{8FC238FE-286B-4304-A4C9-F2BA358911D5}" type="presParOf" srcId="{D889F11A-8A17-4F01-9878-FDD0580E3F9C}" destId="{BF0F89DC-2E2E-49DE-B5AF-7366FAEFE014}" srcOrd="1" destOrd="0" presId="urn:microsoft.com/office/officeart/2005/8/layout/chevron2"/>
    <dgm:cxn modelId="{DAC1EEB1-4F0B-4948-B477-8203237C898B}" type="presParOf" srcId="{88553957-7FE6-47CE-A1D8-5D7CC93E72CA}" destId="{47C1E0E2-AC13-475E-9004-0058369DD89D}" srcOrd="5" destOrd="0" presId="urn:microsoft.com/office/officeart/2005/8/layout/chevron2"/>
    <dgm:cxn modelId="{7B0DB360-31E1-4239-AAA4-E1B920605FB2}" type="presParOf" srcId="{88553957-7FE6-47CE-A1D8-5D7CC93E72CA}" destId="{6074E4A6-E820-4EF6-B073-75069DC66B07}" srcOrd="6" destOrd="0" presId="urn:microsoft.com/office/officeart/2005/8/layout/chevron2"/>
    <dgm:cxn modelId="{B113817B-986F-4E95-A644-4053D025A259}" type="presParOf" srcId="{6074E4A6-E820-4EF6-B073-75069DC66B07}" destId="{91BA6F3F-D5F3-436D-9AEC-DAB69DDBAFF6}" srcOrd="0" destOrd="0" presId="urn:microsoft.com/office/officeart/2005/8/layout/chevron2"/>
    <dgm:cxn modelId="{2BB52FC1-1B98-4769-A194-3101622541FC}" type="presParOf" srcId="{6074E4A6-E820-4EF6-B073-75069DC66B07}" destId="{C12A9B67-6A91-4758-A3B2-709B338D5003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83FA92C-D0ED-4366-85B8-F635ABA4B911}" type="doc">
      <dgm:prSet loTypeId="urn:microsoft.com/office/officeart/2005/8/layout/chevron2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FD0D0B2C-F42C-429B-B449-D13D6E51981D}">
      <dgm:prSet phldrT="[Текст]" phldr="1"/>
      <dgm:spPr/>
      <dgm:t>
        <a:bodyPr/>
        <a:lstStyle/>
        <a:p>
          <a:endParaRPr lang="ru-RU" dirty="0"/>
        </a:p>
      </dgm:t>
    </dgm:pt>
    <dgm:pt modelId="{DFCDAD46-812D-4BC5-8B25-C477F214237A}" type="parTrans" cxnId="{1AC045A2-5465-4E12-8CBF-4C041A52E973}">
      <dgm:prSet/>
      <dgm:spPr/>
      <dgm:t>
        <a:bodyPr/>
        <a:lstStyle/>
        <a:p>
          <a:endParaRPr lang="ru-RU"/>
        </a:p>
      </dgm:t>
    </dgm:pt>
    <dgm:pt modelId="{9C91CB6D-D311-474A-B933-C886BE3DD3E9}" type="sibTrans" cxnId="{1AC045A2-5465-4E12-8CBF-4C041A52E973}">
      <dgm:prSet/>
      <dgm:spPr/>
      <dgm:t>
        <a:bodyPr/>
        <a:lstStyle/>
        <a:p>
          <a:endParaRPr lang="ru-RU"/>
        </a:p>
      </dgm:t>
    </dgm:pt>
    <dgm:pt modelId="{EFEFE1D1-97E4-4ED9-BE17-30EF1F40C8C5}">
      <dgm:prSet phldrT="[Текст]"/>
      <dgm:spPr/>
      <dgm:t>
        <a:bodyPr/>
        <a:lstStyle/>
        <a:p>
          <a:endParaRPr lang="ru-RU" dirty="0"/>
        </a:p>
      </dgm:t>
    </dgm:pt>
    <dgm:pt modelId="{E8436298-7413-4F03-83BA-12FF82ABD786}" type="parTrans" cxnId="{8D9DA0C0-7BE3-4FA4-A073-46133CBA4092}">
      <dgm:prSet/>
      <dgm:spPr/>
      <dgm:t>
        <a:bodyPr/>
        <a:lstStyle/>
        <a:p>
          <a:endParaRPr lang="ru-RU"/>
        </a:p>
      </dgm:t>
    </dgm:pt>
    <dgm:pt modelId="{7F3E07FB-B070-425D-9986-9EE95C4CDD0E}" type="sibTrans" cxnId="{8D9DA0C0-7BE3-4FA4-A073-46133CBA4092}">
      <dgm:prSet/>
      <dgm:spPr/>
      <dgm:t>
        <a:bodyPr/>
        <a:lstStyle/>
        <a:p>
          <a:endParaRPr lang="ru-RU"/>
        </a:p>
      </dgm:t>
    </dgm:pt>
    <dgm:pt modelId="{DD3732F8-11C7-400B-844E-D65E29640F97}">
      <dgm:prSet phldrT="[Текст]"/>
      <dgm:spPr/>
      <dgm:t>
        <a:bodyPr/>
        <a:lstStyle/>
        <a:p>
          <a:endParaRPr lang="ru-RU" dirty="0"/>
        </a:p>
      </dgm:t>
    </dgm:pt>
    <dgm:pt modelId="{2489E84E-4CF2-4BE3-B24A-66D28ACEF245}" type="parTrans" cxnId="{23659AB0-4E40-4764-B372-357D1B2EC6A8}">
      <dgm:prSet/>
      <dgm:spPr/>
      <dgm:t>
        <a:bodyPr/>
        <a:lstStyle/>
        <a:p>
          <a:endParaRPr lang="ru-RU"/>
        </a:p>
      </dgm:t>
    </dgm:pt>
    <dgm:pt modelId="{7F10B8AD-56CC-401C-B9F7-B597B8828831}" type="sibTrans" cxnId="{23659AB0-4E40-4764-B372-357D1B2EC6A8}">
      <dgm:prSet/>
      <dgm:spPr/>
      <dgm:t>
        <a:bodyPr/>
        <a:lstStyle/>
        <a:p>
          <a:endParaRPr lang="ru-RU"/>
        </a:p>
      </dgm:t>
    </dgm:pt>
    <dgm:pt modelId="{FEE7C7EE-9AA0-4599-AC22-BC0A48929FFC}">
      <dgm:prSet/>
      <dgm:spPr/>
      <dgm:t>
        <a:bodyPr/>
        <a:lstStyle/>
        <a:p>
          <a:r>
            <a:rPr lang="ru-RU" dirty="0" smtClean="0"/>
            <a:t>Вопросительное слово</a:t>
          </a:r>
          <a:endParaRPr lang="ru-RU" dirty="0"/>
        </a:p>
      </dgm:t>
    </dgm:pt>
    <dgm:pt modelId="{A584AC3E-0211-4DFA-9AB4-0BE92B9E8CE8}" type="parTrans" cxnId="{594E9875-8A18-42A9-8F62-204491C6B5D7}">
      <dgm:prSet/>
      <dgm:spPr/>
      <dgm:t>
        <a:bodyPr/>
        <a:lstStyle/>
        <a:p>
          <a:endParaRPr lang="ru-RU"/>
        </a:p>
      </dgm:t>
    </dgm:pt>
    <dgm:pt modelId="{061EAF96-8D7E-4EB0-8133-5D8DAB5C8C24}" type="sibTrans" cxnId="{594E9875-8A18-42A9-8F62-204491C6B5D7}">
      <dgm:prSet/>
      <dgm:spPr/>
      <dgm:t>
        <a:bodyPr/>
        <a:lstStyle/>
        <a:p>
          <a:endParaRPr lang="ru-RU"/>
        </a:p>
      </dgm:t>
    </dgm:pt>
    <dgm:pt modelId="{2C565FCC-8BC6-4D81-876F-BF49A3B642B9}">
      <dgm:prSet/>
      <dgm:spPr/>
      <dgm:t>
        <a:bodyPr/>
        <a:lstStyle/>
        <a:p>
          <a:r>
            <a:rPr lang="ru-RU" dirty="0" smtClean="0"/>
            <a:t>Вспомогательный глагол</a:t>
          </a:r>
          <a:endParaRPr lang="ru-RU" dirty="0"/>
        </a:p>
      </dgm:t>
    </dgm:pt>
    <dgm:pt modelId="{EA819275-7F05-4B35-9B6D-4611B3B41282}" type="parTrans" cxnId="{C2EADFAC-913C-4BF9-A796-9DC057187206}">
      <dgm:prSet/>
      <dgm:spPr/>
      <dgm:t>
        <a:bodyPr/>
        <a:lstStyle/>
        <a:p>
          <a:endParaRPr lang="ru-RU"/>
        </a:p>
      </dgm:t>
    </dgm:pt>
    <dgm:pt modelId="{9C614B84-1C43-4020-9476-4C4E987BEEDF}" type="sibTrans" cxnId="{C2EADFAC-913C-4BF9-A796-9DC057187206}">
      <dgm:prSet/>
      <dgm:spPr/>
      <dgm:t>
        <a:bodyPr/>
        <a:lstStyle/>
        <a:p>
          <a:endParaRPr lang="ru-RU"/>
        </a:p>
      </dgm:t>
    </dgm:pt>
    <dgm:pt modelId="{B2AEA03B-1B50-4F44-99AE-378F387196F7}">
      <dgm:prSet/>
      <dgm:spPr/>
      <dgm:t>
        <a:bodyPr/>
        <a:lstStyle/>
        <a:p>
          <a:r>
            <a:rPr lang="ru-RU" dirty="0" smtClean="0"/>
            <a:t>Подлежащее</a:t>
          </a:r>
          <a:endParaRPr lang="ru-RU" dirty="0"/>
        </a:p>
      </dgm:t>
    </dgm:pt>
    <dgm:pt modelId="{2747DFE8-AFF1-4575-86A8-1AAA52DACEEA}" type="parTrans" cxnId="{6C3647B3-82FE-48B1-BCA5-4085567DFF45}">
      <dgm:prSet/>
      <dgm:spPr/>
      <dgm:t>
        <a:bodyPr/>
        <a:lstStyle/>
        <a:p>
          <a:endParaRPr lang="ru-RU"/>
        </a:p>
      </dgm:t>
    </dgm:pt>
    <dgm:pt modelId="{F526F514-1643-40D0-B268-C8F64552010E}" type="sibTrans" cxnId="{6C3647B3-82FE-48B1-BCA5-4085567DFF45}">
      <dgm:prSet/>
      <dgm:spPr/>
      <dgm:t>
        <a:bodyPr/>
        <a:lstStyle/>
        <a:p>
          <a:endParaRPr lang="ru-RU"/>
        </a:p>
      </dgm:t>
    </dgm:pt>
    <dgm:pt modelId="{644F5C3E-9F1C-416A-AABA-EA3644440F7A}">
      <dgm:prSet/>
      <dgm:spPr/>
      <dgm:t>
        <a:bodyPr/>
        <a:lstStyle/>
        <a:p>
          <a:endParaRPr lang="ru-RU"/>
        </a:p>
      </dgm:t>
    </dgm:pt>
    <dgm:pt modelId="{39DD7D7B-5183-40A1-B55E-8E3DA975BC8A}" type="parTrans" cxnId="{E2C3C959-BCD4-44AE-ABD7-B563B2426699}">
      <dgm:prSet/>
      <dgm:spPr/>
      <dgm:t>
        <a:bodyPr/>
        <a:lstStyle/>
        <a:p>
          <a:endParaRPr lang="ru-RU"/>
        </a:p>
      </dgm:t>
    </dgm:pt>
    <dgm:pt modelId="{F2D3DCA5-A31D-454F-AE3F-6BB2CF4A6C65}" type="sibTrans" cxnId="{E2C3C959-BCD4-44AE-ABD7-B563B2426699}">
      <dgm:prSet/>
      <dgm:spPr/>
      <dgm:t>
        <a:bodyPr/>
        <a:lstStyle/>
        <a:p>
          <a:endParaRPr lang="ru-RU"/>
        </a:p>
      </dgm:t>
    </dgm:pt>
    <dgm:pt modelId="{D12440D5-42DA-47BF-BBD2-877D23456000}">
      <dgm:prSet/>
      <dgm:spPr/>
      <dgm:t>
        <a:bodyPr/>
        <a:lstStyle/>
        <a:p>
          <a:r>
            <a:rPr lang="ru-RU" dirty="0" smtClean="0"/>
            <a:t>Сказуемое</a:t>
          </a:r>
          <a:endParaRPr lang="ru-RU" dirty="0"/>
        </a:p>
      </dgm:t>
    </dgm:pt>
    <dgm:pt modelId="{EB50B984-3D4B-414D-A8DF-A00686A7445C}" type="parTrans" cxnId="{3B86BDDD-4C93-43AA-9412-385AE8B6E4D5}">
      <dgm:prSet/>
      <dgm:spPr/>
      <dgm:t>
        <a:bodyPr/>
        <a:lstStyle/>
        <a:p>
          <a:endParaRPr lang="ru-RU"/>
        </a:p>
      </dgm:t>
    </dgm:pt>
    <dgm:pt modelId="{14DC8E55-88FA-4E7E-BC85-C62E1B65DD1C}" type="sibTrans" cxnId="{3B86BDDD-4C93-43AA-9412-385AE8B6E4D5}">
      <dgm:prSet/>
      <dgm:spPr/>
      <dgm:t>
        <a:bodyPr/>
        <a:lstStyle/>
        <a:p>
          <a:endParaRPr lang="ru-RU"/>
        </a:p>
      </dgm:t>
    </dgm:pt>
    <dgm:pt modelId="{191D7B88-7EE4-4D86-B58E-2DF18135F5E0}">
      <dgm:prSet/>
      <dgm:spPr/>
      <dgm:t>
        <a:bodyPr/>
        <a:lstStyle/>
        <a:p>
          <a:endParaRPr lang="ru-RU"/>
        </a:p>
      </dgm:t>
    </dgm:pt>
    <dgm:pt modelId="{6A8020E6-2C02-4DE7-9474-F061418F484E}" type="parTrans" cxnId="{BB734064-A854-4FF1-9BBF-035041DAAF3D}">
      <dgm:prSet/>
      <dgm:spPr/>
      <dgm:t>
        <a:bodyPr/>
        <a:lstStyle/>
        <a:p>
          <a:endParaRPr lang="ru-RU"/>
        </a:p>
      </dgm:t>
    </dgm:pt>
    <dgm:pt modelId="{361FC141-74B8-4166-82D2-DA4D922417DB}" type="sibTrans" cxnId="{BB734064-A854-4FF1-9BBF-035041DAAF3D}">
      <dgm:prSet/>
      <dgm:spPr/>
      <dgm:t>
        <a:bodyPr/>
        <a:lstStyle/>
        <a:p>
          <a:endParaRPr lang="ru-RU"/>
        </a:p>
      </dgm:t>
    </dgm:pt>
    <dgm:pt modelId="{AE64FF8A-A87D-49FA-98FA-F87B4EA408DF}">
      <dgm:prSet/>
      <dgm:spPr/>
      <dgm:t>
        <a:bodyPr/>
        <a:lstStyle/>
        <a:p>
          <a:r>
            <a:rPr lang="ru-RU" dirty="0" smtClean="0"/>
            <a:t>Остальные члены предложения</a:t>
          </a:r>
          <a:endParaRPr lang="ru-RU" dirty="0"/>
        </a:p>
      </dgm:t>
    </dgm:pt>
    <dgm:pt modelId="{7AC27975-5096-4B88-A0EF-0E47E46E54EC}" type="parTrans" cxnId="{C0C940BF-6691-454F-BF5A-851C86C4BB29}">
      <dgm:prSet/>
      <dgm:spPr/>
      <dgm:t>
        <a:bodyPr/>
        <a:lstStyle/>
        <a:p>
          <a:endParaRPr lang="ru-RU"/>
        </a:p>
      </dgm:t>
    </dgm:pt>
    <dgm:pt modelId="{46F55160-38FC-4E67-AC3A-DA6ECC08976D}" type="sibTrans" cxnId="{C0C940BF-6691-454F-BF5A-851C86C4BB29}">
      <dgm:prSet/>
      <dgm:spPr/>
      <dgm:t>
        <a:bodyPr/>
        <a:lstStyle/>
        <a:p>
          <a:endParaRPr lang="ru-RU"/>
        </a:p>
      </dgm:t>
    </dgm:pt>
    <dgm:pt modelId="{B9DE0493-5DD0-4AF0-B9AF-6A1F029F0E34}" type="pres">
      <dgm:prSet presAssocID="{583FA92C-D0ED-4366-85B8-F635ABA4B91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2797984-6490-44B0-9014-3F9AE3114659}" type="pres">
      <dgm:prSet presAssocID="{FD0D0B2C-F42C-429B-B449-D13D6E51981D}" presName="composite" presStyleCnt="0"/>
      <dgm:spPr/>
      <dgm:t>
        <a:bodyPr/>
        <a:lstStyle/>
        <a:p>
          <a:endParaRPr lang="ru-RU"/>
        </a:p>
      </dgm:t>
    </dgm:pt>
    <dgm:pt modelId="{98874F55-B50B-4790-B9B4-ABBE8502BA01}" type="pres">
      <dgm:prSet presAssocID="{FD0D0B2C-F42C-429B-B449-D13D6E51981D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601FFA-2058-4C9C-B60D-2317B5D79DBD}" type="pres">
      <dgm:prSet presAssocID="{FD0D0B2C-F42C-429B-B449-D13D6E51981D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30F88A-1210-468E-8183-93F8F82DF7D1}" type="pres">
      <dgm:prSet presAssocID="{9C91CB6D-D311-474A-B933-C886BE3DD3E9}" presName="sp" presStyleCnt="0"/>
      <dgm:spPr/>
      <dgm:t>
        <a:bodyPr/>
        <a:lstStyle/>
        <a:p>
          <a:endParaRPr lang="ru-RU"/>
        </a:p>
      </dgm:t>
    </dgm:pt>
    <dgm:pt modelId="{503ADAC5-13FD-4422-A500-88BB3EBB887E}" type="pres">
      <dgm:prSet presAssocID="{EFEFE1D1-97E4-4ED9-BE17-30EF1F40C8C5}" presName="composite" presStyleCnt="0"/>
      <dgm:spPr/>
      <dgm:t>
        <a:bodyPr/>
        <a:lstStyle/>
        <a:p>
          <a:endParaRPr lang="ru-RU"/>
        </a:p>
      </dgm:t>
    </dgm:pt>
    <dgm:pt modelId="{F2B829C3-9849-4CD9-B0E7-50140FE71F1A}" type="pres">
      <dgm:prSet presAssocID="{EFEFE1D1-97E4-4ED9-BE17-30EF1F40C8C5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F91952-9CC1-4AF2-892F-FF3AD372F997}" type="pres">
      <dgm:prSet presAssocID="{EFEFE1D1-97E4-4ED9-BE17-30EF1F40C8C5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BBCDBB-CDD7-4818-83F6-7458B5B4B826}" type="pres">
      <dgm:prSet presAssocID="{7F3E07FB-B070-425D-9986-9EE95C4CDD0E}" presName="sp" presStyleCnt="0"/>
      <dgm:spPr/>
      <dgm:t>
        <a:bodyPr/>
        <a:lstStyle/>
        <a:p>
          <a:endParaRPr lang="ru-RU"/>
        </a:p>
      </dgm:t>
    </dgm:pt>
    <dgm:pt modelId="{E29F9190-BFED-4549-AC06-96E8627DE2AD}" type="pres">
      <dgm:prSet presAssocID="{DD3732F8-11C7-400B-844E-D65E29640F97}" presName="composite" presStyleCnt="0"/>
      <dgm:spPr/>
      <dgm:t>
        <a:bodyPr/>
        <a:lstStyle/>
        <a:p>
          <a:endParaRPr lang="ru-RU"/>
        </a:p>
      </dgm:t>
    </dgm:pt>
    <dgm:pt modelId="{0D7F97FC-371A-40C2-9152-FE8E27BF6AEB}" type="pres">
      <dgm:prSet presAssocID="{DD3732F8-11C7-400B-844E-D65E29640F97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BD9085-EC8A-488D-943C-0B6B4533A775}" type="pres">
      <dgm:prSet presAssocID="{DD3732F8-11C7-400B-844E-D65E29640F97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30B7F3-2011-44CE-ADBC-890A125BD66F}" type="pres">
      <dgm:prSet presAssocID="{7F10B8AD-56CC-401C-B9F7-B597B8828831}" presName="sp" presStyleCnt="0"/>
      <dgm:spPr/>
      <dgm:t>
        <a:bodyPr/>
        <a:lstStyle/>
        <a:p>
          <a:endParaRPr lang="ru-RU"/>
        </a:p>
      </dgm:t>
    </dgm:pt>
    <dgm:pt modelId="{158E3864-972E-40EB-821E-A6510F0B463A}" type="pres">
      <dgm:prSet presAssocID="{644F5C3E-9F1C-416A-AABA-EA3644440F7A}" presName="composite" presStyleCnt="0"/>
      <dgm:spPr/>
      <dgm:t>
        <a:bodyPr/>
        <a:lstStyle/>
        <a:p>
          <a:endParaRPr lang="ru-RU"/>
        </a:p>
      </dgm:t>
    </dgm:pt>
    <dgm:pt modelId="{A3B15B4B-5A2A-411C-9412-CCEE941FCE4D}" type="pres">
      <dgm:prSet presAssocID="{644F5C3E-9F1C-416A-AABA-EA3644440F7A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7F7EEA-DEA2-4ED8-BD9F-CDF58F7607D3}" type="pres">
      <dgm:prSet presAssocID="{644F5C3E-9F1C-416A-AABA-EA3644440F7A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6C7FAD-551A-4719-BED6-1C91426625E9}" type="pres">
      <dgm:prSet presAssocID="{F2D3DCA5-A31D-454F-AE3F-6BB2CF4A6C65}" presName="sp" presStyleCnt="0"/>
      <dgm:spPr/>
      <dgm:t>
        <a:bodyPr/>
        <a:lstStyle/>
        <a:p>
          <a:endParaRPr lang="ru-RU"/>
        </a:p>
      </dgm:t>
    </dgm:pt>
    <dgm:pt modelId="{C13353F0-80AE-4972-B160-19A35D66F12C}" type="pres">
      <dgm:prSet presAssocID="{191D7B88-7EE4-4D86-B58E-2DF18135F5E0}" presName="composite" presStyleCnt="0"/>
      <dgm:spPr/>
      <dgm:t>
        <a:bodyPr/>
        <a:lstStyle/>
        <a:p>
          <a:endParaRPr lang="ru-RU"/>
        </a:p>
      </dgm:t>
    </dgm:pt>
    <dgm:pt modelId="{67E41E80-A871-47C5-8342-F35FB208248C}" type="pres">
      <dgm:prSet presAssocID="{191D7B88-7EE4-4D86-B58E-2DF18135F5E0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857BE9-9847-4DF0-B7B0-83ED6A3FF987}" type="pres">
      <dgm:prSet presAssocID="{191D7B88-7EE4-4D86-B58E-2DF18135F5E0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2C3C959-BCD4-44AE-ABD7-B563B2426699}" srcId="{583FA92C-D0ED-4366-85B8-F635ABA4B911}" destId="{644F5C3E-9F1C-416A-AABA-EA3644440F7A}" srcOrd="3" destOrd="0" parTransId="{39DD7D7B-5183-40A1-B55E-8E3DA975BC8A}" sibTransId="{F2D3DCA5-A31D-454F-AE3F-6BB2CF4A6C65}"/>
    <dgm:cxn modelId="{C2EADFAC-913C-4BF9-A796-9DC057187206}" srcId="{EFEFE1D1-97E4-4ED9-BE17-30EF1F40C8C5}" destId="{2C565FCC-8BC6-4D81-876F-BF49A3B642B9}" srcOrd="0" destOrd="0" parTransId="{EA819275-7F05-4B35-9B6D-4611B3B41282}" sibTransId="{9C614B84-1C43-4020-9476-4C4E987BEEDF}"/>
    <dgm:cxn modelId="{BD3762DB-6539-462E-AEFC-93A4BDCEB09D}" type="presOf" srcId="{AE64FF8A-A87D-49FA-98FA-F87B4EA408DF}" destId="{1D857BE9-9847-4DF0-B7B0-83ED6A3FF987}" srcOrd="0" destOrd="0" presId="urn:microsoft.com/office/officeart/2005/8/layout/chevron2"/>
    <dgm:cxn modelId="{AD743C7F-676F-4625-BE8A-C65C7827AB5A}" type="presOf" srcId="{EFEFE1D1-97E4-4ED9-BE17-30EF1F40C8C5}" destId="{F2B829C3-9849-4CD9-B0E7-50140FE71F1A}" srcOrd="0" destOrd="0" presId="urn:microsoft.com/office/officeart/2005/8/layout/chevron2"/>
    <dgm:cxn modelId="{1AC045A2-5465-4E12-8CBF-4C041A52E973}" srcId="{583FA92C-D0ED-4366-85B8-F635ABA4B911}" destId="{FD0D0B2C-F42C-429B-B449-D13D6E51981D}" srcOrd="0" destOrd="0" parTransId="{DFCDAD46-812D-4BC5-8B25-C477F214237A}" sibTransId="{9C91CB6D-D311-474A-B933-C886BE3DD3E9}"/>
    <dgm:cxn modelId="{0650585F-D4EE-41FB-9D21-90C607593E8E}" type="presOf" srcId="{FD0D0B2C-F42C-429B-B449-D13D6E51981D}" destId="{98874F55-B50B-4790-B9B4-ABBE8502BA01}" srcOrd="0" destOrd="0" presId="urn:microsoft.com/office/officeart/2005/8/layout/chevron2"/>
    <dgm:cxn modelId="{2B07563C-6938-4D01-91BD-041C2DFBDD37}" type="presOf" srcId="{644F5C3E-9F1C-416A-AABA-EA3644440F7A}" destId="{A3B15B4B-5A2A-411C-9412-CCEE941FCE4D}" srcOrd="0" destOrd="0" presId="urn:microsoft.com/office/officeart/2005/8/layout/chevron2"/>
    <dgm:cxn modelId="{3B86BDDD-4C93-43AA-9412-385AE8B6E4D5}" srcId="{644F5C3E-9F1C-416A-AABA-EA3644440F7A}" destId="{D12440D5-42DA-47BF-BBD2-877D23456000}" srcOrd="0" destOrd="0" parTransId="{EB50B984-3D4B-414D-A8DF-A00686A7445C}" sibTransId="{14DC8E55-88FA-4E7E-BC85-C62E1B65DD1C}"/>
    <dgm:cxn modelId="{C0C940BF-6691-454F-BF5A-851C86C4BB29}" srcId="{191D7B88-7EE4-4D86-B58E-2DF18135F5E0}" destId="{AE64FF8A-A87D-49FA-98FA-F87B4EA408DF}" srcOrd="0" destOrd="0" parTransId="{7AC27975-5096-4B88-A0EF-0E47E46E54EC}" sibTransId="{46F55160-38FC-4E67-AC3A-DA6ECC08976D}"/>
    <dgm:cxn modelId="{2974F267-35A5-40F9-9B77-3BD3002F9A09}" type="presOf" srcId="{D12440D5-42DA-47BF-BBD2-877D23456000}" destId="{407F7EEA-DEA2-4ED8-BD9F-CDF58F7607D3}" srcOrd="0" destOrd="0" presId="urn:microsoft.com/office/officeart/2005/8/layout/chevron2"/>
    <dgm:cxn modelId="{7C89CF3C-4EB4-4216-9CDD-D0F40EC3C107}" type="presOf" srcId="{2C565FCC-8BC6-4D81-876F-BF49A3B642B9}" destId="{9FF91952-9CC1-4AF2-892F-FF3AD372F997}" srcOrd="0" destOrd="0" presId="urn:microsoft.com/office/officeart/2005/8/layout/chevron2"/>
    <dgm:cxn modelId="{BB734064-A854-4FF1-9BBF-035041DAAF3D}" srcId="{583FA92C-D0ED-4366-85B8-F635ABA4B911}" destId="{191D7B88-7EE4-4D86-B58E-2DF18135F5E0}" srcOrd="4" destOrd="0" parTransId="{6A8020E6-2C02-4DE7-9474-F061418F484E}" sibTransId="{361FC141-74B8-4166-82D2-DA4D922417DB}"/>
    <dgm:cxn modelId="{A69992F5-054A-4684-B896-ED55BC74CF25}" type="presOf" srcId="{DD3732F8-11C7-400B-844E-D65E29640F97}" destId="{0D7F97FC-371A-40C2-9152-FE8E27BF6AEB}" srcOrd="0" destOrd="0" presId="urn:microsoft.com/office/officeart/2005/8/layout/chevron2"/>
    <dgm:cxn modelId="{6C3647B3-82FE-48B1-BCA5-4085567DFF45}" srcId="{DD3732F8-11C7-400B-844E-D65E29640F97}" destId="{B2AEA03B-1B50-4F44-99AE-378F387196F7}" srcOrd="0" destOrd="0" parTransId="{2747DFE8-AFF1-4575-86A8-1AAA52DACEEA}" sibTransId="{F526F514-1643-40D0-B268-C8F64552010E}"/>
    <dgm:cxn modelId="{59B46013-54EC-4A0B-A06E-DB4B7A3D204C}" type="presOf" srcId="{583FA92C-D0ED-4366-85B8-F635ABA4B911}" destId="{B9DE0493-5DD0-4AF0-B9AF-6A1F029F0E34}" srcOrd="0" destOrd="0" presId="urn:microsoft.com/office/officeart/2005/8/layout/chevron2"/>
    <dgm:cxn modelId="{8D9DA0C0-7BE3-4FA4-A073-46133CBA4092}" srcId="{583FA92C-D0ED-4366-85B8-F635ABA4B911}" destId="{EFEFE1D1-97E4-4ED9-BE17-30EF1F40C8C5}" srcOrd="1" destOrd="0" parTransId="{E8436298-7413-4F03-83BA-12FF82ABD786}" sibTransId="{7F3E07FB-B070-425D-9986-9EE95C4CDD0E}"/>
    <dgm:cxn modelId="{BDE66AD1-9479-4ADC-A703-438F402C25BA}" type="presOf" srcId="{B2AEA03B-1B50-4F44-99AE-378F387196F7}" destId="{43BD9085-EC8A-488D-943C-0B6B4533A775}" srcOrd="0" destOrd="0" presId="urn:microsoft.com/office/officeart/2005/8/layout/chevron2"/>
    <dgm:cxn modelId="{23659AB0-4E40-4764-B372-357D1B2EC6A8}" srcId="{583FA92C-D0ED-4366-85B8-F635ABA4B911}" destId="{DD3732F8-11C7-400B-844E-D65E29640F97}" srcOrd="2" destOrd="0" parTransId="{2489E84E-4CF2-4BE3-B24A-66D28ACEF245}" sibTransId="{7F10B8AD-56CC-401C-B9F7-B597B8828831}"/>
    <dgm:cxn modelId="{594E9875-8A18-42A9-8F62-204491C6B5D7}" srcId="{FD0D0B2C-F42C-429B-B449-D13D6E51981D}" destId="{FEE7C7EE-9AA0-4599-AC22-BC0A48929FFC}" srcOrd="0" destOrd="0" parTransId="{A584AC3E-0211-4DFA-9AB4-0BE92B9E8CE8}" sibTransId="{061EAF96-8D7E-4EB0-8133-5D8DAB5C8C24}"/>
    <dgm:cxn modelId="{DD128F77-54A8-4DC8-B286-FC0571710442}" type="presOf" srcId="{FEE7C7EE-9AA0-4599-AC22-BC0A48929FFC}" destId="{A7601FFA-2058-4C9C-B60D-2317B5D79DBD}" srcOrd="0" destOrd="0" presId="urn:microsoft.com/office/officeart/2005/8/layout/chevron2"/>
    <dgm:cxn modelId="{224A3372-72AB-4CD5-8714-10172E88432A}" type="presOf" srcId="{191D7B88-7EE4-4D86-B58E-2DF18135F5E0}" destId="{67E41E80-A871-47C5-8342-F35FB208248C}" srcOrd="0" destOrd="0" presId="urn:microsoft.com/office/officeart/2005/8/layout/chevron2"/>
    <dgm:cxn modelId="{8BD20F40-7B23-48FB-A641-FD22D9D29F46}" type="presParOf" srcId="{B9DE0493-5DD0-4AF0-B9AF-6A1F029F0E34}" destId="{12797984-6490-44B0-9014-3F9AE3114659}" srcOrd="0" destOrd="0" presId="urn:microsoft.com/office/officeart/2005/8/layout/chevron2"/>
    <dgm:cxn modelId="{3767BE16-F644-4AC2-8100-F4B8BB6FFB3B}" type="presParOf" srcId="{12797984-6490-44B0-9014-3F9AE3114659}" destId="{98874F55-B50B-4790-B9B4-ABBE8502BA01}" srcOrd="0" destOrd="0" presId="urn:microsoft.com/office/officeart/2005/8/layout/chevron2"/>
    <dgm:cxn modelId="{00625E9B-E3DE-49AD-9462-4FF9175B846F}" type="presParOf" srcId="{12797984-6490-44B0-9014-3F9AE3114659}" destId="{A7601FFA-2058-4C9C-B60D-2317B5D79DBD}" srcOrd="1" destOrd="0" presId="urn:microsoft.com/office/officeart/2005/8/layout/chevron2"/>
    <dgm:cxn modelId="{FD1EC5CE-A62B-4486-AAFA-2A163E7D79BE}" type="presParOf" srcId="{B9DE0493-5DD0-4AF0-B9AF-6A1F029F0E34}" destId="{E530F88A-1210-468E-8183-93F8F82DF7D1}" srcOrd="1" destOrd="0" presId="urn:microsoft.com/office/officeart/2005/8/layout/chevron2"/>
    <dgm:cxn modelId="{06784EC2-8550-4F00-9F46-3BAAB63ECF52}" type="presParOf" srcId="{B9DE0493-5DD0-4AF0-B9AF-6A1F029F0E34}" destId="{503ADAC5-13FD-4422-A500-88BB3EBB887E}" srcOrd="2" destOrd="0" presId="urn:microsoft.com/office/officeart/2005/8/layout/chevron2"/>
    <dgm:cxn modelId="{00D8B361-B974-47D8-8F71-2EDDD1214674}" type="presParOf" srcId="{503ADAC5-13FD-4422-A500-88BB3EBB887E}" destId="{F2B829C3-9849-4CD9-B0E7-50140FE71F1A}" srcOrd="0" destOrd="0" presId="urn:microsoft.com/office/officeart/2005/8/layout/chevron2"/>
    <dgm:cxn modelId="{E3DE8C9C-3922-41B9-8795-FE7A9DE73024}" type="presParOf" srcId="{503ADAC5-13FD-4422-A500-88BB3EBB887E}" destId="{9FF91952-9CC1-4AF2-892F-FF3AD372F997}" srcOrd="1" destOrd="0" presId="urn:microsoft.com/office/officeart/2005/8/layout/chevron2"/>
    <dgm:cxn modelId="{124F73B2-8788-4E08-94AD-D5345C62BA79}" type="presParOf" srcId="{B9DE0493-5DD0-4AF0-B9AF-6A1F029F0E34}" destId="{20BBCDBB-CDD7-4818-83F6-7458B5B4B826}" srcOrd="3" destOrd="0" presId="urn:microsoft.com/office/officeart/2005/8/layout/chevron2"/>
    <dgm:cxn modelId="{DDDEF02F-75CF-4CAD-B5BA-4A51829B0F64}" type="presParOf" srcId="{B9DE0493-5DD0-4AF0-B9AF-6A1F029F0E34}" destId="{E29F9190-BFED-4549-AC06-96E8627DE2AD}" srcOrd="4" destOrd="0" presId="urn:microsoft.com/office/officeart/2005/8/layout/chevron2"/>
    <dgm:cxn modelId="{FE56A926-169A-4D08-8C59-D4BB51D8CEE8}" type="presParOf" srcId="{E29F9190-BFED-4549-AC06-96E8627DE2AD}" destId="{0D7F97FC-371A-40C2-9152-FE8E27BF6AEB}" srcOrd="0" destOrd="0" presId="urn:microsoft.com/office/officeart/2005/8/layout/chevron2"/>
    <dgm:cxn modelId="{C9F82C16-45B4-4201-B0B9-D9FEC368CD61}" type="presParOf" srcId="{E29F9190-BFED-4549-AC06-96E8627DE2AD}" destId="{43BD9085-EC8A-488D-943C-0B6B4533A775}" srcOrd="1" destOrd="0" presId="urn:microsoft.com/office/officeart/2005/8/layout/chevron2"/>
    <dgm:cxn modelId="{D37D8BD9-D514-4957-B847-E17A5D213BCE}" type="presParOf" srcId="{B9DE0493-5DD0-4AF0-B9AF-6A1F029F0E34}" destId="{FD30B7F3-2011-44CE-ADBC-890A125BD66F}" srcOrd="5" destOrd="0" presId="urn:microsoft.com/office/officeart/2005/8/layout/chevron2"/>
    <dgm:cxn modelId="{6D33349B-A6C0-4998-9182-9806111E7DEF}" type="presParOf" srcId="{B9DE0493-5DD0-4AF0-B9AF-6A1F029F0E34}" destId="{158E3864-972E-40EB-821E-A6510F0B463A}" srcOrd="6" destOrd="0" presId="urn:microsoft.com/office/officeart/2005/8/layout/chevron2"/>
    <dgm:cxn modelId="{6EBFF9D5-D4F2-4DA7-9E83-7F6B925EC56A}" type="presParOf" srcId="{158E3864-972E-40EB-821E-A6510F0B463A}" destId="{A3B15B4B-5A2A-411C-9412-CCEE941FCE4D}" srcOrd="0" destOrd="0" presId="urn:microsoft.com/office/officeart/2005/8/layout/chevron2"/>
    <dgm:cxn modelId="{49C02920-111C-44AD-98A5-9C961FEF0141}" type="presParOf" srcId="{158E3864-972E-40EB-821E-A6510F0B463A}" destId="{407F7EEA-DEA2-4ED8-BD9F-CDF58F7607D3}" srcOrd="1" destOrd="0" presId="urn:microsoft.com/office/officeart/2005/8/layout/chevron2"/>
    <dgm:cxn modelId="{150C7F6F-3943-47CD-9E6B-EEE56D8B49F8}" type="presParOf" srcId="{B9DE0493-5DD0-4AF0-B9AF-6A1F029F0E34}" destId="{166C7FAD-551A-4719-BED6-1C91426625E9}" srcOrd="7" destOrd="0" presId="urn:microsoft.com/office/officeart/2005/8/layout/chevron2"/>
    <dgm:cxn modelId="{BF0FAE70-7B55-47C7-AE58-7695D06D4785}" type="presParOf" srcId="{B9DE0493-5DD0-4AF0-B9AF-6A1F029F0E34}" destId="{C13353F0-80AE-4972-B160-19A35D66F12C}" srcOrd="8" destOrd="0" presId="urn:microsoft.com/office/officeart/2005/8/layout/chevron2"/>
    <dgm:cxn modelId="{A5F88CD2-596B-48AC-A561-703D53580C56}" type="presParOf" srcId="{C13353F0-80AE-4972-B160-19A35D66F12C}" destId="{67E41E80-A871-47C5-8342-F35FB208248C}" srcOrd="0" destOrd="0" presId="urn:microsoft.com/office/officeart/2005/8/layout/chevron2"/>
    <dgm:cxn modelId="{A3E0AED3-9995-4AA3-877C-22FA221A54F1}" type="presParOf" srcId="{C13353F0-80AE-4972-B160-19A35D66F12C}" destId="{1D857BE9-9847-4DF0-B7B0-83ED6A3FF987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E364E16-CECE-4E35-82AA-A162BD58B7B4}" type="doc">
      <dgm:prSet loTypeId="urn:microsoft.com/office/officeart/2005/8/layout/chevron2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376F228B-2546-4E6D-96C6-0F7F5D07C2E5}">
      <dgm:prSet phldrT="[Текст]" phldr="1"/>
      <dgm:spPr/>
      <dgm:t>
        <a:bodyPr/>
        <a:lstStyle/>
        <a:p>
          <a:endParaRPr lang="ru-RU" dirty="0"/>
        </a:p>
      </dgm:t>
    </dgm:pt>
    <dgm:pt modelId="{96BF95F5-4CD5-426F-91B6-6FBC68E3CD6F}" type="parTrans" cxnId="{AB693F6C-7A42-4829-BD3F-60F812FD4FDC}">
      <dgm:prSet/>
      <dgm:spPr/>
      <dgm:t>
        <a:bodyPr/>
        <a:lstStyle/>
        <a:p>
          <a:endParaRPr lang="ru-RU"/>
        </a:p>
      </dgm:t>
    </dgm:pt>
    <dgm:pt modelId="{EFAE5BFD-900D-4480-9289-D666085B26B3}" type="sibTrans" cxnId="{AB693F6C-7A42-4829-BD3F-60F812FD4FDC}">
      <dgm:prSet/>
      <dgm:spPr/>
      <dgm:t>
        <a:bodyPr/>
        <a:lstStyle/>
        <a:p>
          <a:endParaRPr lang="ru-RU"/>
        </a:p>
      </dgm:t>
    </dgm:pt>
    <dgm:pt modelId="{F50D26DB-1686-4E00-8E77-0465CF585790}">
      <dgm:prSet phldrT="[Текст]"/>
      <dgm:spPr/>
      <dgm:t>
        <a:bodyPr/>
        <a:lstStyle/>
        <a:p>
          <a:endParaRPr lang="ru-RU" dirty="0"/>
        </a:p>
      </dgm:t>
    </dgm:pt>
    <dgm:pt modelId="{694EF006-44A4-4E60-A9CC-6235ED71E151}" type="parTrans" cxnId="{12005B27-779D-41A6-8E4D-1AA5B26E4D52}">
      <dgm:prSet/>
      <dgm:spPr/>
      <dgm:t>
        <a:bodyPr/>
        <a:lstStyle/>
        <a:p>
          <a:endParaRPr lang="ru-RU"/>
        </a:p>
      </dgm:t>
    </dgm:pt>
    <dgm:pt modelId="{25E7AE21-F10C-4346-9A07-E13118A5452E}" type="sibTrans" cxnId="{12005B27-779D-41A6-8E4D-1AA5B26E4D52}">
      <dgm:prSet/>
      <dgm:spPr/>
      <dgm:t>
        <a:bodyPr/>
        <a:lstStyle/>
        <a:p>
          <a:endParaRPr lang="ru-RU"/>
        </a:p>
      </dgm:t>
    </dgm:pt>
    <dgm:pt modelId="{07A69755-0500-4B0E-9578-7910F2C784C0}">
      <dgm:prSet phldrT="[Текст]" phldr="1"/>
      <dgm:spPr/>
      <dgm:t>
        <a:bodyPr/>
        <a:lstStyle/>
        <a:p>
          <a:endParaRPr lang="ru-RU" dirty="0"/>
        </a:p>
      </dgm:t>
    </dgm:pt>
    <dgm:pt modelId="{EFDD57A0-3456-4A69-9C0C-E9AF7EA07203}" type="parTrans" cxnId="{BC663A4F-3E10-47D6-9B15-76F31FC7F5B9}">
      <dgm:prSet/>
      <dgm:spPr/>
      <dgm:t>
        <a:bodyPr/>
        <a:lstStyle/>
        <a:p>
          <a:endParaRPr lang="ru-RU"/>
        </a:p>
      </dgm:t>
    </dgm:pt>
    <dgm:pt modelId="{FD13454D-80C3-4DD1-9FEA-7B62D438A5CD}" type="sibTrans" cxnId="{BC663A4F-3E10-47D6-9B15-76F31FC7F5B9}">
      <dgm:prSet/>
      <dgm:spPr/>
      <dgm:t>
        <a:bodyPr/>
        <a:lstStyle/>
        <a:p>
          <a:endParaRPr lang="ru-RU"/>
        </a:p>
      </dgm:t>
    </dgm:pt>
    <dgm:pt modelId="{C1983C78-90AB-4602-9F6A-A9F96DE538AD}">
      <dgm:prSet/>
      <dgm:spPr/>
      <dgm:t>
        <a:bodyPr/>
        <a:lstStyle/>
        <a:p>
          <a:r>
            <a:rPr lang="ru-RU" dirty="0" smtClean="0"/>
            <a:t>Вспомогательный глагол</a:t>
          </a:r>
          <a:endParaRPr lang="ru-RU" dirty="0"/>
        </a:p>
      </dgm:t>
    </dgm:pt>
    <dgm:pt modelId="{F04A5D91-0418-4627-AA4C-38A311E1764A}" type="parTrans" cxnId="{D81BF1F4-4A87-4168-AF8A-A0283F80B000}">
      <dgm:prSet/>
      <dgm:spPr/>
      <dgm:t>
        <a:bodyPr/>
        <a:lstStyle/>
        <a:p>
          <a:endParaRPr lang="ru-RU"/>
        </a:p>
      </dgm:t>
    </dgm:pt>
    <dgm:pt modelId="{12A72622-E87F-434D-A973-C966084AD376}" type="sibTrans" cxnId="{D81BF1F4-4A87-4168-AF8A-A0283F80B000}">
      <dgm:prSet/>
      <dgm:spPr/>
      <dgm:t>
        <a:bodyPr/>
        <a:lstStyle/>
        <a:p>
          <a:endParaRPr lang="ru-RU"/>
        </a:p>
      </dgm:t>
    </dgm:pt>
    <dgm:pt modelId="{F47A6C7B-4303-4267-9E69-DF9DD316A6B9}">
      <dgm:prSet/>
      <dgm:spPr/>
      <dgm:t>
        <a:bodyPr/>
        <a:lstStyle/>
        <a:p>
          <a:r>
            <a:rPr lang="ru-RU" dirty="0" smtClean="0"/>
            <a:t>Подлежащее</a:t>
          </a:r>
          <a:endParaRPr lang="ru-RU" dirty="0"/>
        </a:p>
      </dgm:t>
    </dgm:pt>
    <dgm:pt modelId="{B829B107-A3CC-4E69-BEAA-717C20BFC04F}" type="parTrans" cxnId="{9CDF6A29-DA79-41C1-90E9-754A53DBF7DD}">
      <dgm:prSet/>
      <dgm:spPr/>
      <dgm:t>
        <a:bodyPr/>
        <a:lstStyle/>
        <a:p>
          <a:endParaRPr lang="ru-RU"/>
        </a:p>
      </dgm:t>
    </dgm:pt>
    <dgm:pt modelId="{75138D9A-0A6C-4DEB-B4AA-E846B54AE603}" type="sibTrans" cxnId="{9CDF6A29-DA79-41C1-90E9-754A53DBF7DD}">
      <dgm:prSet/>
      <dgm:spPr/>
      <dgm:t>
        <a:bodyPr/>
        <a:lstStyle/>
        <a:p>
          <a:endParaRPr lang="ru-RU"/>
        </a:p>
      </dgm:t>
    </dgm:pt>
    <dgm:pt modelId="{388024A2-2F7B-433A-8769-7D2EFC95EAD9}">
      <dgm:prSet/>
      <dgm:spPr/>
      <dgm:t>
        <a:bodyPr/>
        <a:lstStyle/>
        <a:p>
          <a:r>
            <a:rPr lang="ru-RU" dirty="0" smtClean="0"/>
            <a:t>Сказуемое</a:t>
          </a:r>
          <a:endParaRPr lang="ru-RU" dirty="0"/>
        </a:p>
      </dgm:t>
    </dgm:pt>
    <dgm:pt modelId="{F1337529-6B48-412A-B9D0-C1E16D38EA0C}" type="parTrans" cxnId="{64B3AD8B-0F8E-47E5-9ADA-298FC900D000}">
      <dgm:prSet/>
      <dgm:spPr/>
      <dgm:t>
        <a:bodyPr/>
        <a:lstStyle/>
        <a:p>
          <a:endParaRPr lang="ru-RU"/>
        </a:p>
      </dgm:t>
    </dgm:pt>
    <dgm:pt modelId="{571A57B0-401F-46A9-B660-1BE2673ADE13}" type="sibTrans" cxnId="{64B3AD8B-0F8E-47E5-9ADA-298FC900D000}">
      <dgm:prSet/>
      <dgm:spPr/>
      <dgm:t>
        <a:bodyPr/>
        <a:lstStyle/>
        <a:p>
          <a:endParaRPr lang="ru-RU"/>
        </a:p>
      </dgm:t>
    </dgm:pt>
    <dgm:pt modelId="{4ED80DD3-FAED-49DA-847C-698DA31000A5}">
      <dgm:prSet/>
      <dgm:spPr/>
      <dgm:t>
        <a:bodyPr/>
        <a:lstStyle/>
        <a:p>
          <a:endParaRPr lang="ru-RU"/>
        </a:p>
      </dgm:t>
    </dgm:pt>
    <dgm:pt modelId="{B140E019-57EA-4974-B057-96717581A5AF}" type="parTrans" cxnId="{05E4C711-B614-4BBF-B71D-64A9E25A48AB}">
      <dgm:prSet/>
      <dgm:spPr/>
      <dgm:t>
        <a:bodyPr/>
        <a:lstStyle/>
        <a:p>
          <a:endParaRPr lang="ru-RU"/>
        </a:p>
      </dgm:t>
    </dgm:pt>
    <dgm:pt modelId="{A07E9346-F1AD-4B30-967B-CED1EF70AF33}" type="sibTrans" cxnId="{05E4C711-B614-4BBF-B71D-64A9E25A48AB}">
      <dgm:prSet/>
      <dgm:spPr/>
      <dgm:t>
        <a:bodyPr/>
        <a:lstStyle/>
        <a:p>
          <a:endParaRPr lang="ru-RU"/>
        </a:p>
      </dgm:t>
    </dgm:pt>
    <dgm:pt modelId="{AF30B094-6179-4B52-AA40-4C2DBF037EF2}">
      <dgm:prSet custT="1"/>
      <dgm:spPr/>
      <dgm:t>
        <a:bodyPr/>
        <a:lstStyle/>
        <a:p>
          <a:r>
            <a:rPr lang="ru-RU" sz="4100" dirty="0" smtClean="0"/>
            <a:t>Выбор при помощи (</a:t>
          </a:r>
          <a:r>
            <a:rPr lang="en-US" sz="5400" dirty="0" smtClean="0">
              <a:solidFill>
                <a:srgbClr val="C00000"/>
              </a:solidFill>
            </a:rPr>
            <a:t>or</a:t>
          </a:r>
          <a:r>
            <a:rPr lang="en-US" sz="4100" dirty="0" smtClean="0"/>
            <a:t> - </a:t>
          </a:r>
          <a:r>
            <a:rPr lang="ru-RU" sz="4100" dirty="0" smtClean="0"/>
            <a:t>или</a:t>
          </a:r>
          <a:r>
            <a:rPr lang="en-US" sz="4100" dirty="0" smtClean="0"/>
            <a:t>)</a:t>
          </a:r>
          <a:endParaRPr lang="ru-RU" sz="4100" dirty="0"/>
        </a:p>
      </dgm:t>
    </dgm:pt>
    <dgm:pt modelId="{0992AF2F-E4C8-4C21-A470-EAA152EC0E49}" type="parTrans" cxnId="{7C25AEF1-3106-4F4D-841C-C978C0E052DB}">
      <dgm:prSet/>
      <dgm:spPr/>
      <dgm:t>
        <a:bodyPr/>
        <a:lstStyle/>
        <a:p>
          <a:endParaRPr lang="ru-RU"/>
        </a:p>
      </dgm:t>
    </dgm:pt>
    <dgm:pt modelId="{5C94850F-A16E-4E79-A069-13B552F70015}" type="sibTrans" cxnId="{7C25AEF1-3106-4F4D-841C-C978C0E052DB}">
      <dgm:prSet/>
      <dgm:spPr/>
      <dgm:t>
        <a:bodyPr/>
        <a:lstStyle/>
        <a:p>
          <a:endParaRPr lang="ru-RU"/>
        </a:p>
      </dgm:t>
    </dgm:pt>
    <dgm:pt modelId="{607FD0FD-20AE-43DD-9058-B681F545BDCD}" type="pres">
      <dgm:prSet presAssocID="{3E364E16-CECE-4E35-82AA-A162BD58B7B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67FEB3-622E-45CA-B6AB-604B1354D6E5}" type="pres">
      <dgm:prSet presAssocID="{376F228B-2546-4E6D-96C6-0F7F5D07C2E5}" presName="composite" presStyleCnt="0"/>
      <dgm:spPr/>
      <dgm:t>
        <a:bodyPr/>
        <a:lstStyle/>
        <a:p>
          <a:endParaRPr lang="ru-RU"/>
        </a:p>
      </dgm:t>
    </dgm:pt>
    <dgm:pt modelId="{AB41EDB3-9D92-4BDB-A208-C45BB7952442}" type="pres">
      <dgm:prSet presAssocID="{376F228B-2546-4E6D-96C6-0F7F5D07C2E5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F08249-B791-490C-B8B8-A56DF7AD96BC}" type="pres">
      <dgm:prSet presAssocID="{376F228B-2546-4E6D-96C6-0F7F5D07C2E5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449D44-0978-4204-BAD2-1ED9737D7D31}" type="pres">
      <dgm:prSet presAssocID="{EFAE5BFD-900D-4480-9289-D666085B26B3}" presName="sp" presStyleCnt="0"/>
      <dgm:spPr/>
      <dgm:t>
        <a:bodyPr/>
        <a:lstStyle/>
        <a:p>
          <a:endParaRPr lang="ru-RU"/>
        </a:p>
      </dgm:t>
    </dgm:pt>
    <dgm:pt modelId="{669BC4AC-D38C-40F4-AD97-E2DE068C560F}" type="pres">
      <dgm:prSet presAssocID="{F50D26DB-1686-4E00-8E77-0465CF585790}" presName="composite" presStyleCnt="0"/>
      <dgm:spPr/>
      <dgm:t>
        <a:bodyPr/>
        <a:lstStyle/>
        <a:p>
          <a:endParaRPr lang="ru-RU"/>
        </a:p>
      </dgm:t>
    </dgm:pt>
    <dgm:pt modelId="{471E83AA-9713-4BCE-8C71-38A9D62C05D0}" type="pres">
      <dgm:prSet presAssocID="{F50D26DB-1686-4E00-8E77-0465CF585790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169C27-9CE3-4E0D-AFE0-D5D948768299}" type="pres">
      <dgm:prSet presAssocID="{F50D26DB-1686-4E00-8E77-0465CF585790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A6FAD1-51C9-41A6-8E56-F68FF637C498}" type="pres">
      <dgm:prSet presAssocID="{25E7AE21-F10C-4346-9A07-E13118A5452E}" presName="sp" presStyleCnt="0"/>
      <dgm:spPr/>
      <dgm:t>
        <a:bodyPr/>
        <a:lstStyle/>
        <a:p>
          <a:endParaRPr lang="ru-RU"/>
        </a:p>
      </dgm:t>
    </dgm:pt>
    <dgm:pt modelId="{A47F8968-D5C3-40E5-9D98-AAD4D7197D9C}" type="pres">
      <dgm:prSet presAssocID="{07A69755-0500-4B0E-9578-7910F2C784C0}" presName="composite" presStyleCnt="0"/>
      <dgm:spPr/>
      <dgm:t>
        <a:bodyPr/>
        <a:lstStyle/>
        <a:p>
          <a:endParaRPr lang="ru-RU"/>
        </a:p>
      </dgm:t>
    </dgm:pt>
    <dgm:pt modelId="{3BE70767-8F00-41FD-BD37-1C07A8558C4D}" type="pres">
      <dgm:prSet presAssocID="{07A69755-0500-4B0E-9578-7910F2C784C0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4C7000-411C-4B2D-ADF4-72D6DB73501D}" type="pres">
      <dgm:prSet presAssocID="{07A69755-0500-4B0E-9578-7910F2C784C0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2E66AE-F07C-4771-A70E-B6114AC09D08}" type="pres">
      <dgm:prSet presAssocID="{FD13454D-80C3-4DD1-9FEA-7B62D438A5CD}" presName="sp" presStyleCnt="0"/>
      <dgm:spPr/>
      <dgm:t>
        <a:bodyPr/>
        <a:lstStyle/>
        <a:p>
          <a:endParaRPr lang="ru-RU"/>
        </a:p>
      </dgm:t>
    </dgm:pt>
    <dgm:pt modelId="{4FD5ECF2-5E84-472C-BEAB-C0C0047C86A7}" type="pres">
      <dgm:prSet presAssocID="{4ED80DD3-FAED-49DA-847C-698DA31000A5}" presName="composite" presStyleCnt="0"/>
      <dgm:spPr/>
      <dgm:t>
        <a:bodyPr/>
        <a:lstStyle/>
        <a:p>
          <a:endParaRPr lang="ru-RU"/>
        </a:p>
      </dgm:t>
    </dgm:pt>
    <dgm:pt modelId="{2B2C7EE1-2F8E-4085-A70C-90C757AD089A}" type="pres">
      <dgm:prSet presAssocID="{4ED80DD3-FAED-49DA-847C-698DA31000A5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ED5AC3-96C1-4B66-BCA0-FC11CFCA321E}" type="pres">
      <dgm:prSet presAssocID="{4ED80DD3-FAED-49DA-847C-698DA31000A5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5E4C711-B614-4BBF-B71D-64A9E25A48AB}" srcId="{3E364E16-CECE-4E35-82AA-A162BD58B7B4}" destId="{4ED80DD3-FAED-49DA-847C-698DA31000A5}" srcOrd="3" destOrd="0" parTransId="{B140E019-57EA-4974-B057-96717581A5AF}" sibTransId="{A07E9346-F1AD-4B30-967B-CED1EF70AF33}"/>
    <dgm:cxn modelId="{4EB300F7-B913-4656-AF85-BA03144251F7}" type="presOf" srcId="{AF30B094-6179-4B52-AA40-4C2DBF037EF2}" destId="{2EED5AC3-96C1-4B66-BCA0-FC11CFCA321E}" srcOrd="0" destOrd="0" presId="urn:microsoft.com/office/officeart/2005/8/layout/chevron2"/>
    <dgm:cxn modelId="{57509DC5-7356-49C7-B16D-BCD72E7B7401}" type="presOf" srcId="{376F228B-2546-4E6D-96C6-0F7F5D07C2E5}" destId="{AB41EDB3-9D92-4BDB-A208-C45BB7952442}" srcOrd="0" destOrd="0" presId="urn:microsoft.com/office/officeart/2005/8/layout/chevron2"/>
    <dgm:cxn modelId="{7FA64978-4567-487E-84FE-A61BD788ADAB}" type="presOf" srcId="{F47A6C7B-4303-4267-9E69-DF9DD316A6B9}" destId="{60169C27-9CE3-4E0D-AFE0-D5D948768299}" srcOrd="0" destOrd="0" presId="urn:microsoft.com/office/officeart/2005/8/layout/chevron2"/>
    <dgm:cxn modelId="{12005B27-779D-41A6-8E4D-1AA5B26E4D52}" srcId="{3E364E16-CECE-4E35-82AA-A162BD58B7B4}" destId="{F50D26DB-1686-4E00-8E77-0465CF585790}" srcOrd="1" destOrd="0" parTransId="{694EF006-44A4-4E60-A9CC-6235ED71E151}" sibTransId="{25E7AE21-F10C-4346-9A07-E13118A5452E}"/>
    <dgm:cxn modelId="{64B3AD8B-0F8E-47E5-9ADA-298FC900D000}" srcId="{07A69755-0500-4B0E-9578-7910F2C784C0}" destId="{388024A2-2F7B-433A-8769-7D2EFC95EAD9}" srcOrd="0" destOrd="0" parTransId="{F1337529-6B48-412A-B9D0-C1E16D38EA0C}" sibTransId="{571A57B0-401F-46A9-B660-1BE2673ADE13}"/>
    <dgm:cxn modelId="{BC663A4F-3E10-47D6-9B15-76F31FC7F5B9}" srcId="{3E364E16-CECE-4E35-82AA-A162BD58B7B4}" destId="{07A69755-0500-4B0E-9578-7910F2C784C0}" srcOrd="2" destOrd="0" parTransId="{EFDD57A0-3456-4A69-9C0C-E9AF7EA07203}" sibTransId="{FD13454D-80C3-4DD1-9FEA-7B62D438A5CD}"/>
    <dgm:cxn modelId="{3C46A4AF-4FC8-4532-9E7E-E9CC5C743DB0}" type="presOf" srcId="{4ED80DD3-FAED-49DA-847C-698DA31000A5}" destId="{2B2C7EE1-2F8E-4085-A70C-90C757AD089A}" srcOrd="0" destOrd="0" presId="urn:microsoft.com/office/officeart/2005/8/layout/chevron2"/>
    <dgm:cxn modelId="{4D5BE8C9-C078-48D4-8C64-ADEE3805516C}" type="presOf" srcId="{C1983C78-90AB-4602-9F6A-A9F96DE538AD}" destId="{59F08249-B791-490C-B8B8-A56DF7AD96BC}" srcOrd="0" destOrd="0" presId="urn:microsoft.com/office/officeart/2005/8/layout/chevron2"/>
    <dgm:cxn modelId="{DAAE066B-1A33-4408-B19D-B2457CCDEA5F}" type="presOf" srcId="{F50D26DB-1686-4E00-8E77-0465CF585790}" destId="{471E83AA-9713-4BCE-8C71-38A9D62C05D0}" srcOrd="0" destOrd="0" presId="urn:microsoft.com/office/officeart/2005/8/layout/chevron2"/>
    <dgm:cxn modelId="{9CDF6A29-DA79-41C1-90E9-754A53DBF7DD}" srcId="{F50D26DB-1686-4E00-8E77-0465CF585790}" destId="{F47A6C7B-4303-4267-9E69-DF9DD316A6B9}" srcOrd="0" destOrd="0" parTransId="{B829B107-A3CC-4E69-BEAA-717C20BFC04F}" sibTransId="{75138D9A-0A6C-4DEB-B4AA-E846B54AE603}"/>
    <dgm:cxn modelId="{7F35223F-57A9-427A-B00F-F305AF52D32C}" type="presOf" srcId="{388024A2-2F7B-433A-8769-7D2EFC95EAD9}" destId="{774C7000-411C-4B2D-ADF4-72D6DB73501D}" srcOrd="0" destOrd="0" presId="urn:microsoft.com/office/officeart/2005/8/layout/chevron2"/>
    <dgm:cxn modelId="{72BF62E3-77F5-451A-85AF-0C0BADC66649}" type="presOf" srcId="{07A69755-0500-4B0E-9578-7910F2C784C0}" destId="{3BE70767-8F00-41FD-BD37-1C07A8558C4D}" srcOrd="0" destOrd="0" presId="urn:microsoft.com/office/officeart/2005/8/layout/chevron2"/>
    <dgm:cxn modelId="{AB693F6C-7A42-4829-BD3F-60F812FD4FDC}" srcId="{3E364E16-CECE-4E35-82AA-A162BD58B7B4}" destId="{376F228B-2546-4E6D-96C6-0F7F5D07C2E5}" srcOrd="0" destOrd="0" parTransId="{96BF95F5-4CD5-426F-91B6-6FBC68E3CD6F}" sibTransId="{EFAE5BFD-900D-4480-9289-D666085B26B3}"/>
    <dgm:cxn modelId="{D81BF1F4-4A87-4168-AF8A-A0283F80B000}" srcId="{376F228B-2546-4E6D-96C6-0F7F5D07C2E5}" destId="{C1983C78-90AB-4602-9F6A-A9F96DE538AD}" srcOrd="0" destOrd="0" parTransId="{F04A5D91-0418-4627-AA4C-38A311E1764A}" sibTransId="{12A72622-E87F-434D-A973-C966084AD376}"/>
    <dgm:cxn modelId="{2241EF23-AC99-46EE-BF4A-26AF22D58E38}" type="presOf" srcId="{3E364E16-CECE-4E35-82AA-A162BD58B7B4}" destId="{607FD0FD-20AE-43DD-9058-B681F545BDCD}" srcOrd="0" destOrd="0" presId="urn:microsoft.com/office/officeart/2005/8/layout/chevron2"/>
    <dgm:cxn modelId="{7C25AEF1-3106-4F4D-841C-C978C0E052DB}" srcId="{4ED80DD3-FAED-49DA-847C-698DA31000A5}" destId="{AF30B094-6179-4B52-AA40-4C2DBF037EF2}" srcOrd="0" destOrd="0" parTransId="{0992AF2F-E4C8-4C21-A470-EAA152EC0E49}" sibTransId="{5C94850F-A16E-4E79-A069-13B552F70015}"/>
    <dgm:cxn modelId="{65166827-699A-45F3-8029-3B88157AEC65}" type="presParOf" srcId="{607FD0FD-20AE-43DD-9058-B681F545BDCD}" destId="{B867FEB3-622E-45CA-B6AB-604B1354D6E5}" srcOrd="0" destOrd="0" presId="urn:microsoft.com/office/officeart/2005/8/layout/chevron2"/>
    <dgm:cxn modelId="{77CFE935-DF0B-4A9B-B632-E2653A76C1BD}" type="presParOf" srcId="{B867FEB3-622E-45CA-B6AB-604B1354D6E5}" destId="{AB41EDB3-9D92-4BDB-A208-C45BB7952442}" srcOrd="0" destOrd="0" presId="urn:microsoft.com/office/officeart/2005/8/layout/chevron2"/>
    <dgm:cxn modelId="{2616FC48-4449-44BB-89B3-58B7BE64E872}" type="presParOf" srcId="{B867FEB3-622E-45CA-B6AB-604B1354D6E5}" destId="{59F08249-B791-490C-B8B8-A56DF7AD96BC}" srcOrd="1" destOrd="0" presId="urn:microsoft.com/office/officeart/2005/8/layout/chevron2"/>
    <dgm:cxn modelId="{79E9C632-BB50-4D68-9517-54E0A36E7560}" type="presParOf" srcId="{607FD0FD-20AE-43DD-9058-B681F545BDCD}" destId="{58449D44-0978-4204-BAD2-1ED9737D7D31}" srcOrd="1" destOrd="0" presId="urn:microsoft.com/office/officeart/2005/8/layout/chevron2"/>
    <dgm:cxn modelId="{2F2DB1A9-B308-4E51-B378-93982A081C44}" type="presParOf" srcId="{607FD0FD-20AE-43DD-9058-B681F545BDCD}" destId="{669BC4AC-D38C-40F4-AD97-E2DE068C560F}" srcOrd="2" destOrd="0" presId="urn:microsoft.com/office/officeart/2005/8/layout/chevron2"/>
    <dgm:cxn modelId="{B1960671-233C-4A48-9E4D-23F1250A7CE2}" type="presParOf" srcId="{669BC4AC-D38C-40F4-AD97-E2DE068C560F}" destId="{471E83AA-9713-4BCE-8C71-38A9D62C05D0}" srcOrd="0" destOrd="0" presId="urn:microsoft.com/office/officeart/2005/8/layout/chevron2"/>
    <dgm:cxn modelId="{7A657A2F-E8F8-4B56-9BD8-CA9E491ADB69}" type="presParOf" srcId="{669BC4AC-D38C-40F4-AD97-E2DE068C560F}" destId="{60169C27-9CE3-4E0D-AFE0-D5D948768299}" srcOrd="1" destOrd="0" presId="urn:microsoft.com/office/officeart/2005/8/layout/chevron2"/>
    <dgm:cxn modelId="{B9F26015-90D2-4F72-9B1C-60EB21E47C2C}" type="presParOf" srcId="{607FD0FD-20AE-43DD-9058-B681F545BDCD}" destId="{C5A6FAD1-51C9-41A6-8E56-F68FF637C498}" srcOrd="3" destOrd="0" presId="urn:microsoft.com/office/officeart/2005/8/layout/chevron2"/>
    <dgm:cxn modelId="{5E8C5358-93B4-4F11-9D7D-81FAF9CF6B2A}" type="presParOf" srcId="{607FD0FD-20AE-43DD-9058-B681F545BDCD}" destId="{A47F8968-D5C3-40E5-9D98-AAD4D7197D9C}" srcOrd="4" destOrd="0" presId="urn:microsoft.com/office/officeart/2005/8/layout/chevron2"/>
    <dgm:cxn modelId="{FB83753D-85A0-4690-B03C-5D87CAA47842}" type="presParOf" srcId="{A47F8968-D5C3-40E5-9D98-AAD4D7197D9C}" destId="{3BE70767-8F00-41FD-BD37-1C07A8558C4D}" srcOrd="0" destOrd="0" presId="urn:microsoft.com/office/officeart/2005/8/layout/chevron2"/>
    <dgm:cxn modelId="{7EC72E0C-11D4-4F3C-9DED-268EC1BA62DB}" type="presParOf" srcId="{A47F8968-D5C3-40E5-9D98-AAD4D7197D9C}" destId="{774C7000-411C-4B2D-ADF4-72D6DB73501D}" srcOrd="1" destOrd="0" presId="urn:microsoft.com/office/officeart/2005/8/layout/chevron2"/>
    <dgm:cxn modelId="{DC0690B3-3842-4829-850D-FC9E515908E3}" type="presParOf" srcId="{607FD0FD-20AE-43DD-9058-B681F545BDCD}" destId="{1D2E66AE-F07C-4771-A70E-B6114AC09D08}" srcOrd="5" destOrd="0" presId="urn:microsoft.com/office/officeart/2005/8/layout/chevron2"/>
    <dgm:cxn modelId="{08CDF621-B34C-4CC9-B1EF-3E50983685E7}" type="presParOf" srcId="{607FD0FD-20AE-43DD-9058-B681F545BDCD}" destId="{4FD5ECF2-5E84-472C-BEAB-C0C0047C86A7}" srcOrd="6" destOrd="0" presId="urn:microsoft.com/office/officeart/2005/8/layout/chevron2"/>
    <dgm:cxn modelId="{A56DCE7E-08D6-4FC5-B9B8-F16B7B6DF411}" type="presParOf" srcId="{4FD5ECF2-5E84-472C-BEAB-C0C0047C86A7}" destId="{2B2C7EE1-2F8E-4085-A70C-90C757AD089A}" srcOrd="0" destOrd="0" presId="urn:microsoft.com/office/officeart/2005/8/layout/chevron2"/>
    <dgm:cxn modelId="{C4034627-435E-4AFB-8051-A5E7CBE8FC90}" type="presParOf" srcId="{4FD5ECF2-5E84-472C-BEAB-C0C0047C86A7}" destId="{2EED5AC3-96C1-4B66-BCA0-FC11CFCA321E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52E27C4-5900-49ED-9769-92D042FA5B6C}" type="doc">
      <dgm:prSet loTypeId="urn:microsoft.com/office/officeart/2005/8/layout/chevron2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879262D-0BD2-4DCB-8EAE-B6B3019744D7}">
      <dgm:prSet phldrT="[Текст]" phldr="1"/>
      <dgm:spPr/>
      <dgm:t>
        <a:bodyPr/>
        <a:lstStyle/>
        <a:p>
          <a:endParaRPr lang="ru-RU"/>
        </a:p>
      </dgm:t>
    </dgm:pt>
    <dgm:pt modelId="{EBF41573-3855-4294-9F00-27146933E0E2}" type="parTrans" cxnId="{AF25F17B-D76F-4EC7-902B-A79EF1D05BD9}">
      <dgm:prSet/>
      <dgm:spPr/>
      <dgm:t>
        <a:bodyPr/>
        <a:lstStyle/>
        <a:p>
          <a:endParaRPr lang="ru-RU"/>
        </a:p>
      </dgm:t>
    </dgm:pt>
    <dgm:pt modelId="{B689ED9A-A50F-4FEE-A8C5-582A989FEA48}" type="sibTrans" cxnId="{AF25F17B-D76F-4EC7-902B-A79EF1D05BD9}">
      <dgm:prSet/>
      <dgm:spPr/>
      <dgm:t>
        <a:bodyPr/>
        <a:lstStyle/>
        <a:p>
          <a:endParaRPr lang="ru-RU"/>
        </a:p>
      </dgm:t>
    </dgm:pt>
    <dgm:pt modelId="{F5624502-E709-4612-AB93-87EBB5F42B70}">
      <dgm:prSet phldrT="[Текст]" phldr="1"/>
      <dgm:spPr/>
      <dgm:t>
        <a:bodyPr/>
        <a:lstStyle/>
        <a:p>
          <a:endParaRPr lang="ru-RU"/>
        </a:p>
      </dgm:t>
    </dgm:pt>
    <dgm:pt modelId="{56EF4C50-F7BE-411E-B6E0-C301DD84B470}" type="parTrans" cxnId="{968AE035-F4FF-4F73-A48F-04239F82B12D}">
      <dgm:prSet/>
      <dgm:spPr/>
      <dgm:t>
        <a:bodyPr/>
        <a:lstStyle/>
        <a:p>
          <a:endParaRPr lang="ru-RU"/>
        </a:p>
      </dgm:t>
    </dgm:pt>
    <dgm:pt modelId="{86957006-A182-4B25-A406-523509682710}" type="sibTrans" cxnId="{968AE035-F4FF-4F73-A48F-04239F82B12D}">
      <dgm:prSet/>
      <dgm:spPr/>
      <dgm:t>
        <a:bodyPr/>
        <a:lstStyle/>
        <a:p>
          <a:endParaRPr lang="ru-RU"/>
        </a:p>
      </dgm:t>
    </dgm:pt>
    <dgm:pt modelId="{6317BB74-CA6D-4BBE-A760-C2829729E8D5}">
      <dgm:prSet phldrT="[Текст]" phldr="1"/>
      <dgm:spPr/>
      <dgm:t>
        <a:bodyPr/>
        <a:lstStyle/>
        <a:p>
          <a:endParaRPr lang="ru-RU"/>
        </a:p>
      </dgm:t>
    </dgm:pt>
    <dgm:pt modelId="{4B5344F3-EA9F-45DC-8EDF-70773587E9BB}" type="parTrans" cxnId="{A6FB9FAF-97E5-41DE-BD58-07A696656BB8}">
      <dgm:prSet/>
      <dgm:spPr/>
      <dgm:t>
        <a:bodyPr/>
        <a:lstStyle/>
        <a:p>
          <a:endParaRPr lang="ru-RU"/>
        </a:p>
      </dgm:t>
    </dgm:pt>
    <dgm:pt modelId="{FE240C97-2055-4DF7-9927-22F71DD36A2F}" type="sibTrans" cxnId="{A6FB9FAF-97E5-41DE-BD58-07A696656BB8}">
      <dgm:prSet/>
      <dgm:spPr/>
      <dgm:t>
        <a:bodyPr/>
        <a:lstStyle/>
        <a:p>
          <a:endParaRPr lang="ru-RU"/>
        </a:p>
      </dgm:t>
    </dgm:pt>
    <dgm:pt modelId="{E5BF3976-B7BC-44E7-A042-A0C178872F9F}">
      <dgm:prSet custT="1"/>
      <dgm:spPr/>
      <dgm:t>
        <a:bodyPr/>
        <a:lstStyle/>
        <a:p>
          <a:r>
            <a:rPr lang="ru-RU" sz="2800" dirty="0" smtClean="0"/>
            <a:t>Первая часть – утвердительная (как повествовательное предложение)</a:t>
          </a:r>
          <a:endParaRPr lang="ru-RU" sz="2800" dirty="0"/>
        </a:p>
      </dgm:t>
    </dgm:pt>
    <dgm:pt modelId="{DE93FD8E-C673-4360-994E-E3CC09B6A82F}" type="parTrans" cxnId="{F0BA41AC-625C-4B8B-B78C-7D10B31908A4}">
      <dgm:prSet/>
      <dgm:spPr/>
      <dgm:t>
        <a:bodyPr/>
        <a:lstStyle/>
        <a:p>
          <a:endParaRPr lang="ru-RU"/>
        </a:p>
      </dgm:t>
    </dgm:pt>
    <dgm:pt modelId="{FAD2BE6C-9DB4-475D-8341-78F6CC3C0FCA}" type="sibTrans" cxnId="{F0BA41AC-625C-4B8B-B78C-7D10B31908A4}">
      <dgm:prSet/>
      <dgm:spPr/>
      <dgm:t>
        <a:bodyPr/>
        <a:lstStyle/>
        <a:p>
          <a:endParaRPr lang="ru-RU"/>
        </a:p>
      </dgm:t>
    </dgm:pt>
    <dgm:pt modelId="{565F1196-AB1E-4E3A-8107-15BE59BF3663}">
      <dgm:prSet custT="1"/>
      <dgm:spPr/>
      <dgm:t>
        <a:bodyPr/>
        <a:lstStyle/>
        <a:p>
          <a:r>
            <a:rPr lang="ru-RU" sz="2800" dirty="0" smtClean="0"/>
            <a:t>Вторая часть – вопросительная:</a:t>
          </a:r>
          <a:endParaRPr lang="ru-RU" sz="2800" dirty="0"/>
        </a:p>
      </dgm:t>
    </dgm:pt>
    <dgm:pt modelId="{D96DA56D-AAAC-4028-8858-8E1A0AA4AA04}" type="parTrans" cxnId="{EB914E22-2DFD-4B7D-B507-A8F97050F375}">
      <dgm:prSet/>
      <dgm:spPr/>
      <dgm:t>
        <a:bodyPr/>
        <a:lstStyle/>
        <a:p>
          <a:endParaRPr lang="ru-RU"/>
        </a:p>
      </dgm:t>
    </dgm:pt>
    <dgm:pt modelId="{2822B415-08B6-46AF-8253-549F9911B9F8}" type="sibTrans" cxnId="{EB914E22-2DFD-4B7D-B507-A8F97050F375}">
      <dgm:prSet/>
      <dgm:spPr/>
      <dgm:t>
        <a:bodyPr/>
        <a:lstStyle/>
        <a:p>
          <a:endParaRPr lang="ru-RU"/>
        </a:p>
      </dgm:t>
    </dgm:pt>
    <dgm:pt modelId="{7D62E914-A8CC-416E-9616-7A01D145A1C0}">
      <dgm:prSet custT="1"/>
      <dgm:spPr/>
      <dgm:t>
        <a:bodyPr/>
        <a:lstStyle/>
        <a:p>
          <a:r>
            <a:rPr lang="ru-RU" sz="2800" dirty="0" smtClean="0"/>
            <a:t>Вспомогательный глагол – связка, «+» или «-», местоимение.</a:t>
          </a:r>
          <a:endParaRPr lang="ru-RU" sz="2800" dirty="0"/>
        </a:p>
      </dgm:t>
    </dgm:pt>
    <dgm:pt modelId="{97B1E68A-AF84-44CE-8855-60E5214754C4}" type="parTrans" cxnId="{71D35123-FA27-4861-BF92-66743D47006D}">
      <dgm:prSet/>
      <dgm:spPr/>
      <dgm:t>
        <a:bodyPr/>
        <a:lstStyle/>
        <a:p>
          <a:endParaRPr lang="ru-RU"/>
        </a:p>
      </dgm:t>
    </dgm:pt>
    <dgm:pt modelId="{97F6CD4F-5EDF-4EFE-BEA1-6B2703364173}" type="sibTrans" cxnId="{71D35123-FA27-4861-BF92-66743D47006D}">
      <dgm:prSet/>
      <dgm:spPr/>
      <dgm:t>
        <a:bodyPr/>
        <a:lstStyle/>
        <a:p>
          <a:endParaRPr lang="ru-RU"/>
        </a:p>
      </dgm:t>
    </dgm:pt>
    <dgm:pt modelId="{B07B96C4-2374-4C09-8D3A-5714CDA26566}" type="pres">
      <dgm:prSet presAssocID="{652E27C4-5900-49ED-9769-92D042FA5B6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28D7DB9-28A0-493A-8061-F3BA5D3D574A}" type="pres">
      <dgm:prSet presAssocID="{7879262D-0BD2-4DCB-8EAE-B6B3019744D7}" presName="composite" presStyleCnt="0"/>
      <dgm:spPr/>
    </dgm:pt>
    <dgm:pt modelId="{03654C8B-5636-41C9-A26E-9165ED444330}" type="pres">
      <dgm:prSet presAssocID="{7879262D-0BD2-4DCB-8EAE-B6B3019744D7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CCE24A-D4C9-4D9A-AD63-D12E8BD5413A}" type="pres">
      <dgm:prSet presAssocID="{7879262D-0BD2-4DCB-8EAE-B6B3019744D7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D4FF30-D1BE-47E8-A723-8CA4E90A4774}" type="pres">
      <dgm:prSet presAssocID="{B689ED9A-A50F-4FEE-A8C5-582A989FEA48}" presName="sp" presStyleCnt="0"/>
      <dgm:spPr/>
    </dgm:pt>
    <dgm:pt modelId="{FF5F09D8-5B4B-4633-91D4-247FEB8E67C6}" type="pres">
      <dgm:prSet presAssocID="{F5624502-E709-4612-AB93-87EBB5F42B70}" presName="composite" presStyleCnt="0"/>
      <dgm:spPr/>
    </dgm:pt>
    <dgm:pt modelId="{D7E95427-96AD-45AE-84D4-43E02C6EEE3F}" type="pres">
      <dgm:prSet presAssocID="{F5624502-E709-4612-AB93-87EBB5F42B70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D9901A-D2E5-44A8-99D3-BF0537E62050}" type="pres">
      <dgm:prSet presAssocID="{F5624502-E709-4612-AB93-87EBB5F42B70}" presName="descendantText" presStyleLbl="alignAcc1" presStyleIdx="1" presStyleCnt="3" custLinFactNeighborX="11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670BAB-6C51-4F3A-910A-07301A4091C9}" type="pres">
      <dgm:prSet presAssocID="{86957006-A182-4B25-A406-523509682710}" presName="sp" presStyleCnt="0"/>
      <dgm:spPr/>
    </dgm:pt>
    <dgm:pt modelId="{1A606547-DF96-4909-A843-3B217A61DD29}" type="pres">
      <dgm:prSet presAssocID="{6317BB74-CA6D-4BBE-A760-C2829729E8D5}" presName="composite" presStyleCnt="0"/>
      <dgm:spPr/>
    </dgm:pt>
    <dgm:pt modelId="{CB5C319B-F5D9-40D4-8DB0-97F68E667106}" type="pres">
      <dgm:prSet presAssocID="{6317BB74-CA6D-4BBE-A760-C2829729E8D5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277887-F8D1-4019-8005-AF6DD49D5EAC}" type="pres">
      <dgm:prSet presAssocID="{6317BB74-CA6D-4BBE-A760-C2829729E8D5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A5C12F9-90EF-4EE1-AB83-033F5F016BC4}" type="presOf" srcId="{6317BB74-CA6D-4BBE-A760-C2829729E8D5}" destId="{CB5C319B-F5D9-40D4-8DB0-97F68E667106}" srcOrd="0" destOrd="0" presId="urn:microsoft.com/office/officeart/2005/8/layout/chevron2"/>
    <dgm:cxn modelId="{EB914E22-2DFD-4B7D-B507-A8F97050F375}" srcId="{F5624502-E709-4612-AB93-87EBB5F42B70}" destId="{565F1196-AB1E-4E3A-8107-15BE59BF3663}" srcOrd="0" destOrd="0" parTransId="{D96DA56D-AAAC-4028-8858-8E1A0AA4AA04}" sibTransId="{2822B415-08B6-46AF-8253-549F9911B9F8}"/>
    <dgm:cxn modelId="{71D35123-FA27-4861-BF92-66743D47006D}" srcId="{6317BB74-CA6D-4BBE-A760-C2829729E8D5}" destId="{7D62E914-A8CC-416E-9616-7A01D145A1C0}" srcOrd="0" destOrd="0" parTransId="{97B1E68A-AF84-44CE-8855-60E5214754C4}" sibTransId="{97F6CD4F-5EDF-4EFE-BEA1-6B2703364173}"/>
    <dgm:cxn modelId="{452CEA0E-3FB5-487B-8450-B80B6DCD9E8E}" type="presOf" srcId="{E5BF3976-B7BC-44E7-A042-A0C178872F9F}" destId="{28CCE24A-D4C9-4D9A-AD63-D12E8BD5413A}" srcOrd="0" destOrd="0" presId="urn:microsoft.com/office/officeart/2005/8/layout/chevron2"/>
    <dgm:cxn modelId="{B63949CD-5F87-4CDF-BD29-F233BE0D103F}" type="presOf" srcId="{565F1196-AB1E-4E3A-8107-15BE59BF3663}" destId="{6DD9901A-D2E5-44A8-99D3-BF0537E62050}" srcOrd="0" destOrd="0" presId="urn:microsoft.com/office/officeart/2005/8/layout/chevron2"/>
    <dgm:cxn modelId="{A6FB9FAF-97E5-41DE-BD58-07A696656BB8}" srcId="{652E27C4-5900-49ED-9769-92D042FA5B6C}" destId="{6317BB74-CA6D-4BBE-A760-C2829729E8D5}" srcOrd="2" destOrd="0" parTransId="{4B5344F3-EA9F-45DC-8EDF-70773587E9BB}" sibTransId="{FE240C97-2055-4DF7-9927-22F71DD36A2F}"/>
    <dgm:cxn modelId="{C3F741D8-61F9-451A-9FDD-725E6D153766}" type="presOf" srcId="{7879262D-0BD2-4DCB-8EAE-B6B3019744D7}" destId="{03654C8B-5636-41C9-A26E-9165ED444330}" srcOrd="0" destOrd="0" presId="urn:microsoft.com/office/officeart/2005/8/layout/chevron2"/>
    <dgm:cxn modelId="{E23216C9-3158-4867-8581-AE74E4CC8BD5}" type="presOf" srcId="{F5624502-E709-4612-AB93-87EBB5F42B70}" destId="{D7E95427-96AD-45AE-84D4-43E02C6EEE3F}" srcOrd="0" destOrd="0" presId="urn:microsoft.com/office/officeart/2005/8/layout/chevron2"/>
    <dgm:cxn modelId="{F0BA41AC-625C-4B8B-B78C-7D10B31908A4}" srcId="{7879262D-0BD2-4DCB-8EAE-B6B3019744D7}" destId="{E5BF3976-B7BC-44E7-A042-A0C178872F9F}" srcOrd="0" destOrd="0" parTransId="{DE93FD8E-C673-4360-994E-E3CC09B6A82F}" sibTransId="{FAD2BE6C-9DB4-475D-8341-78F6CC3C0FCA}"/>
    <dgm:cxn modelId="{C70C292D-AD6A-41A3-A6C7-DA008660338C}" type="presOf" srcId="{652E27C4-5900-49ED-9769-92D042FA5B6C}" destId="{B07B96C4-2374-4C09-8D3A-5714CDA26566}" srcOrd="0" destOrd="0" presId="urn:microsoft.com/office/officeart/2005/8/layout/chevron2"/>
    <dgm:cxn modelId="{968AE035-F4FF-4F73-A48F-04239F82B12D}" srcId="{652E27C4-5900-49ED-9769-92D042FA5B6C}" destId="{F5624502-E709-4612-AB93-87EBB5F42B70}" srcOrd="1" destOrd="0" parTransId="{56EF4C50-F7BE-411E-B6E0-C301DD84B470}" sibTransId="{86957006-A182-4B25-A406-523509682710}"/>
    <dgm:cxn modelId="{AF25F17B-D76F-4EC7-902B-A79EF1D05BD9}" srcId="{652E27C4-5900-49ED-9769-92D042FA5B6C}" destId="{7879262D-0BD2-4DCB-8EAE-B6B3019744D7}" srcOrd="0" destOrd="0" parTransId="{EBF41573-3855-4294-9F00-27146933E0E2}" sibTransId="{B689ED9A-A50F-4FEE-A8C5-582A989FEA48}"/>
    <dgm:cxn modelId="{CF725577-4442-48B0-B3F0-A4C813453889}" type="presOf" srcId="{7D62E914-A8CC-416E-9616-7A01D145A1C0}" destId="{A6277887-F8D1-4019-8005-AF6DD49D5EAC}" srcOrd="0" destOrd="0" presId="urn:microsoft.com/office/officeart/2005/8/layout/chevron2"/>
    <dgm:cxn modelId="{66E865C7-B0E6-4004-A063-DFCEF5F12AE3}" type="presParOf" srcId="{B07B96C4-2374-4C09-8D3A-5714CDA26566}" destId="{D28D7DB9-28A0-493A-8061-F3BA5D3D574A}" srcOrd="0" destOrd="0" presId="urn:microsoft.com/office/officeart/2005/8/layout/chevron2"/>
    <dgm:cxn modelId="{27801C40-A175-4185-ADF3-58F2B681873F}" type="presParOf" srcId="{D28D7DB9-28A0-493A-8061-F3BA5D3D574A}" destId="{03654C8B-5636-41C9-A26E-9165ED444330}" srcOrd="0" destOrd="0" presId="urn:microsoft.com/office/officeart/2005/8/layout/chevron2"/>
    <dgm:cxn modelId="{EA47312B-737F-424A-B1E7-4C8EA5E05C80}" type="presParOf" srcId="{D28D7DB9-28A0-493A-8061-F3BA5D3D574A}" destId="{28CCE24A-D4C9-4D9A-AD63-D12E8BD5413A}" srcOrd="1" destOrd="0" presId="urn:microsoft.com/office/officeart/2005/8/layout/chevron2"/>
    <dgm:cxn modelId="{ADF9A00F-12EC-4D5B-8DD4-8815CBA3C011}" type="presParOf" srcId="{B07B96C4-2374-4C09-8D3A-5714CDA26566}" destId="{2AD4FF30-D1BE-47E8-A723-8CA4E90A4774}" srcOrd="1" destOrd="0" presId="urn:microsoft.com/office/officeart/2005/8/layout/chevron2"/>
    <dgm:cxn modelId="{C58996C1-1906-423B-8F03-77BFA07CA53C}" type="presParOf" srcId="{B07B96C4-2374-4C09-8D3A-5714CDA26566}" destId="{FF5F09D8-5B4B-4633-91D4-247FEB8E67C6}" srcOrd="2" destOrd="0" presId="urn:microsoft.com/office/officeart/2005/8/layout/chevron2"/>
    <dgm:cxn modelId="{A93B55EC-57AD-48EE-B4D3-E259CB6CBB4D}" type="presParOf" srcId="{FF5F09D8-5B4B-4633-91D4-247FEB8E67C6}" destId="{D7E95427-96AD-45AE-84D4-43E02C6EEE3F}" srcOrd="0" destOrd="0" presId="urn:microsoft.com/office/officeart/2005/8/layout/chevron2"/>
    <dgm:cxn modelId="{E8EA345B-B5EA-4FFC-A9B4-A7F2E477E306}" type="presParOf" srcId="{FF5F09D8-5B4B-4633-91D4-247FEB8E67C6}" destId="{6DD9901A-D2E5-44A8-99D3-BF0537E62050}" srcOrd="1" destOrd="0" presId="urn:microsoft.com/office/officeart/2005/8/layout/chevron2"/>
    <dgm:cxn modelId="{C8D7EA35-7A64-4B33-AA2A-DC9F6F3E6749}" type="presParOf" srcId="{B07B96C4-2374-4C09-8D3A-5714CDA26566}" destId="{0D670BAB-6C51-4F3A-910A-07301A4091C9}" srcOrd="3" destOrd="0" presId="urn:microsoft.com/office/officeart/2005/8/layout/chevron2"/>
    <dgm:cxn modelId="{6B2586B6-A2CF-4514-9807-86CDED6D7F83}" type="presParOf" srcId="{B07B96C4-2374-4C09-8D3A-5714CDA26566}" destId="{1A606547-DF96-4909-A843-3B217A61DD29}" srcOrd="4" destOrd="0" presId="urn:microsoft.com/office/officeart/2005/8/layout/chevron2"/>
    <dgm:cxn modelId="{1BC442A6-3DC0-4D15-8CA1-2DD2D122734D}" type="presParOf" srcId="{1A606547-DF96-4909-A843-3B217A61DD29}" destId="{CB5C319B-F5D9-40D4-8DB0-97F68E667106}" srcOrd="0" destOrd="0" presId="urn:microsoft.com/office/officeart/2005/8/layout/chevron2"/>
    <dgm:cxn modelId="{E20C90E2-9A7F-493C-AF31-2D29248E9D00}" type="presParOf" srcId="{1A606547-DF96-4909-A843-3B217A61DD29}" destId="{A6277887-F8D1-4019-8005-AF6DD49D5EAC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CE376A4-ED63-4F1F-8704-980957F162AD}" type="doc">
      <dgm:prSet loTypeId="urn:microsoft.com/office/officeart/2005/8/layout/chevron2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6248187-8010-4911-8497-5811957F8ECE}">
      <dgm:prSet phldrT="[Текст]" phldr="1"/>
      <dgm:spPr/>
      <dgm:t>
        <a:bodyPr/>
        <a:lstStyle/>
        <a:p>
          <a:endParaRPr lang="ru-RU"/>
        </a:p>
      </dgm:t>
    </dgm:pt>
    <dgm:pt modelId="{7CC29543-1E88-4B6F-963A-04E0CA8DBF6C}" type="parTrans" cxnId="{9633F38E-0D1C-4702-8654-38459BDA8AB9}">
      <dgm:prSet/>
      <dgm:spPr/>
      <dgm:t>
        <a:bodyPr/>
        <a:lstStyle/>
        <a:p>
          <a:endParaRPr lang="ru-RU"/>
        </a:p>
      </dgm:t>
    </dgm:pt>
    <dgm:pt modelId="{9BF1994D-FB1D-4DF4-9C6A-5DEF2F10648A}" type="sibTrans" cxnId="{9633F38E-0D1C-4702-8654-38459BDA8AB9}">
      <dgm:prSet/>
      <dgm:spPr/>
      <dgm:t>
        <a:bodyPr/>
        <a:lstStyle/>
        <a:p>
          <a:endParaRPr lang="ru-RU"/>
        </a:p>
      </dgm:t>
    </dgm:pt>
    <dgm:pt modelId="{BC7EA305-E33A-4285-B7FA-342BAAAB11D8}">
      <dgm:prSet phldrT="[Текст]" phldr="1"/>
      <dgm:spPr/>
      <dgm:t>
        <a:bodyPr/>
        <a:lstStyle/>
        <a:p>
          <a:endParaRPr lang="ru-RU"/>
        </a:p>
      </dgm:t>
    </dgm:pt>
    <dgm:pt modelId="{47AAD728-4C2B-4A75-A9C7-F48FCA6C00E7}" type="parTrans" cxnId="{25E08ECC-2EAC-4B22-BE64-A343364A5EBE}">
      <dgm:prSet/>
      <dgm:spPr/>
      <dgm:t>
        <a:bodyPr/>
        <a:lstStyle/>
        <a:p>
          <a:endParaRPr lang="ru-RU"/>
        </a:p>
      </dgm:t>
    </dgm:pt>
    <dgm:pt modelId="{F124E214-F11E-4142-946A-376696AB366D}" type="sibTrans" cxnId="{25E08ECC-2EAC-4B22-BE64-A343364A5EBE}">
      <dgm:prSet/>
      <dgm:spPr/>
      <dgm:t>
        <a:bodyPr/>
        <a:lstStyle/>
        <a:p>
          <a:endParaRPr lang="ru-RU"/>
        </a:p>
      </dgm:t>
    </dgm:pt>
    <dgm:pt modelId="{AD60BC0B-CB7A-45C7-973F-2857460143EC}">
      <dgm:prSet phldrT="[Текст]" phldr="1"/>
      <dgm:spPr/>
      <dgm:t>
        <a:bodyPr/>
        <a:lstStyle/>
        <a:p>
          <a:endParaRPr lang="ru-RU"/>
        </a:p>
      </dgm:t>
    </dgm:pt>
    <dgm:pt modelId="{829DD92B-63D8-48A7-9F29-FAF3633CDE94}" type="parTrans" cxnId="{2458A90B-304A-4EA9-B684-D6899A3F94B0}">
      <dgm:prSet/>
      <dgm:spPr/>
      <dgm:t>
        <a:bodyPr/>
        <a:lstStyle/>
        <a:p>
          <a:endParaRPr lang="ru-RU"/>
        </a:p>
      </dgm:t>
    </dgm:pt>
    <dgm:pt modelId="{B35CB0CB-CAAF-4A91-8537-9009E64D9F58}" type="sibTrans" cxnId="{2458A90B-304A-4EA9-B684-D6899A3F94B0}">
      <dgm:prSet/>
      <dgm:spPr/>
      <dgm:t>
        <a:bodyPr/>
        <a:lstStyle/>
        <a:p>
          <a:endParaRPr lang="ru-RU"/>
        </a:p>
      </dgm:t>
    </dgm:pt>
    <dgm:pt modelId="{BD18A98F-EDE2-47A6-9B0E-41E09B2E0C3C}">
      <dgm:prSet/>
      <dgm:spPr/>
      <dgm:t>
        <a:bodyPr/>
        <a:lstStyle/>
        <a:p>
          <a:r>
            <a:rPr lang="ru-RU" dirty="0" smtClean="0"/>
            <a:t>Вопросительное слово </a:t>
          </a:r>
          <a:r>
            <a:rPr lang="en-US" b="1" i="1" u="sng" dirty="0" smtClean="0"/>
            <a:t>who? what?</a:t>
          </a:r>
          <a:endParaRPr lang="ru-RU" b="1" i="1" u="sng" dirty="0"/>
        </a:p>
      </dgm:t>
    </dgm:pt>
    <dgm:pt modelId="{1435B449-675E-4829-A4B7-D6FD81C149D6}" type="parTrans" cxnId="{786EFA9D-EA40-40B7-9288-597F5DFD7E2D}">
      <dgm:prSet/>
      <dgm:spPr/>
      <dgm:t>
        <a:bodyPr/>
        <a:lstStyle/>
        <a:p>
          <a:endParaRPr lang="ru-RU"/>
        </a:p>
      </dgm:t>
    </dgm:pt>
    <dgm:pt modelId="{0984C729-F997-46F4-A67A-9BE1B38AEFE6}" type="sibTrans" cxnId="{786EFA9D-EA40-40B7-9288-597F5DFD7E2D}">
      <dgm:prSet/>
      <dgm:spPr/>
      <dgm:t>
        <a:bodyPr/>
        <a:lstStyle/>
        <a:p>
          <a:endParaRPr lang="ru-RU"/>
        </a:p>
      </dgm:t>
    </dgm:pt>
    <dgm:pt modelId="{339CF234-DFE4-43AA-943D-2964E7CE0985}">
      <dgm:prSet/>
      <dgm:spPr/>
      <dgm:t>
        <a:bodyPr/>
        <a:lstStyle/>
        <a:p>
          <a:r>
            <a:rPr lang="ru-RU" dirty="0" smtClean="0"/>
            <a:t>В </a:t>
          </a:r>
          <a:r>
            <a:rPr lang="en-GB" b="1" i="1" u="sng" dirty="0" smtClean="0"/>
            <a:t>P</a:t>
          </a:r>
          <a:r>
            <a:rPr lang="en-US" b="1" i="1" u="sng" dirty="0" smtClean="0"/>
            <a:t>resent</a:t>
          </a:r>
          <a:r>
            <a:rPr lang="en-US" b="1" i="1" u="sng" dirty="0" smtClean="0"/>
            <a:t>, </a:t>
          </a:r>
          <a:r>
            <a:rPr lang="en-US" b="1" i="1" u="sng" dirty="0" smtClean="0"/>
            <a:t>Past Simple </a:t>
          </a:r>
          <a:r>
            <a:rPr lang="ru-RU" dirty="0" smtClean="0">
              <a:solidFill>
                <a:srgbClr val="FF0000"/>
              </a:solidFill>
            </a:rPr>
            <a:t>без</a:t>
          </a:r>
          <a:r>
            <a:rPr lang="ru-RU" dirty="0" smtClean="0"/>
            <a:t> вспомогательного глагола</a:t>
          </a:r>
          <a:endParaRPr lang="ru-RU" dirty="0"/>
        </a:p>
      </dgm:t>
    </dgm:pt>
    <dgm:pt modelId="{3E8EA219-871F-4393-AC91-78CA3930A11C}" type="parTrans" cxnId="{220FDA1B-AD81-4B4E-BC62-F94354F57903}">
      <dgm:prSet/>
      <dgm:spPr/>
      <dgm:t>
        <a:bodyPr/>
        <a:lstStyle/>
        <a:p>
          <a:endParaRPr lang="ru-RU"/>
        </a:p>
      </dgm:t>
    </dgm:pt>
    <dgm:pt modelId="{8C9613DE-60ED-4D55-9867-B2AEE6C1F977}" type="sibTrans" cxnId="{220FDA1B-AD81-4B4E-BC62-F94354F57903}">
      <dgm:prSet/>
      <dgm:spPr/>
      <dgm:t>
        <a:bodyPr/>
        <a:lstStyle/>
        <a:p>
          <a:endParaRPr lang="ru-RU"/>
        </a:p>
      </dgm:t>
    </dgm:pt>
    <dgm:pt modelId="{E997319F-3597-4146-BAD3-3129D99503EC}">
      <dgm:prSet/>
      <dgm:spPr/>
      <dgm:t>
        <a:bodyPr/>
        <a:lstStyle/>
        <a:p>
          <a:r>
            <a:rPr lang="ru-RU" dirty="0" smtClean="0"/>
            <a:t>Остальные члены предложения</a:t>
          </a:r>
          <a:endParaRPr lang="ru-RU" dirty="0"/>
        </a:p>
      </dgm:t>
    </dgm:pt>
    <dgm:pt modelId="{F70C20AE-170B-4ABE-8F53-85663F6016AE}" type="parTrans" cxnId="{261D0241-E0DE-4B98-9B61-5943C9C31536}">
      <dgm:prSet/>
      <dgm:spPr/>
      <dgm:t>
        <a:bodyPr/>
        <a:lstStyle/>
        <a:p>
          <a:endParaRPr lang="ru-RU"/>
        </a:p>
      </dgm:t>
    </dgm:pt>
    <dgm:pt modelId="{3217D01A-BA8D-40EA-97DF-1EF489828BA7}" type="sibTrans" cxnId="{261D0241-E0DE-4B98-9B61-5943C9C31536}">
      <dgm:prSet/>
      <dgm:spPr/>
      <dgm:t>
        <a:bodyPr/>
        <a:lstStyle/>
        <a:p>
          <a:endParaRPr lang="ru-RU"/>
        </a:p>
      </dgm:t>
    </dgm:pt>
    <dgm:pt modelId="{9F5DFF11-488C-46AF-B8D2-B8091CCC46D1}">
      <dgm:prSet/>
      <dgm:spPr/>
      <dgm:t>
        <a:bodyPr/>
        <a:lstStyle/>
        <a:p>
          <a:endParaRPr lang="ru-RU"/>
        </a:p>
      </dgm:t>
    </dgm:pt>
    <dgm:pt modelId="{1E4A09D2-F0C3-49AB-AE13-68B620013465}" type="parTrans" cxnId="{83BCBCA3-392B-4353-831F-CB3F3F114432}">
      <dgm:prSet/>
      <dgm:spPr/>
      <dgm:t>
        <a:bodyPr/>
        <a:lstStyle/>
        <a:p>
          <a:endParaRPr lang="ru-RU"/>
        </a:p>
      </dgm:t>
    </dgm:pt>
    <dgm:pt modelId="{14F373D4-E2D5-4151-85B5-8064E7A79AB4}" type="sibTrans" cxnId="{83BCBCA3-392B-4353-831F-CB3F3F114432}">
      <dgm:prSet/>
      <dgm:spPr/>
      <dgm:t>
        <a:bodyPr/>
        <a:lstStyle/>
        <a:p>
          <a:endParaRPr lang="ru-RU"/>
        </a:p>
      </dgm:t>
    </dgm:pt>
    <dgm:pt modelId="{42C52A84-F742-4BAC-99BB-755BDFA56344}">
      <dgm:prSet/>
      <dgm:spPr/>
      <dgm:t>
        <a:bodyPr/>
        <a:lstStyle/>
        <a:p>
          <a:r>
            <a:rPr lang="ru-RU" dirty="0" smtClean="0"/>
            <a:t>Сказуемое в форме 3 лица ед. </a:t>
          </a:r>
          <a:r>
            <a:rPr lang="ru-RU" smtClean="0"/>
            <a:t>ч.</a:t>
          </a:r>
          <a:r>
            <a:rPr lang="en-US" smtClean="0"/>
            <a:t> </a:t>
          </a:r>
          <a:r>
            <a:rPr lang="ru-RU" dirty="0" smtClean="0"/>
            <a:t>  </a:t>
          </a:r>
          <a:endParaRPr lang="ru-RU" dirty="0"/>
        </a:p>
      </dgm:t>
    </dgm:pt>
    <dgm:pt modelId="{56B9E750-7DA1-4E51-B575-6F61E3B9636F}" type="parTrans" cxnId="{941D6B64-7C07-44B9-A949-255EE9600218}">
      <dgm:prSet/>
      <dgm:spPr/>
      <dgm:t>
        <a:bodyPr/>
        <a:lstStyle/>
        <a:p>
          <a:endParaRPr lang="ru-RU"/>
        </a:p>
      </dgm:t>
    </dgm:pt>
    <dgm:pt modelId="{71748D77-1FC1-4D6E-954B-D493C9D7A60B}" type="sibTrans" cxnId="{941D6B64-7C07-44B9-A949-255EE9600218}">
      <dgm:prSet/>
      <dgm:spPr/>
      <dgm:t>
        <a:bodyPr/>
        <a:lstStyle/>
        <a:p>
          <a:endParaRPr lang="ru-RU"/>
        </a:p>
      </dgm:t>
    </dgm:pt>
    <dgm:pt modelId="{480C2807-2278-4B09-8AB5-4C9ACFC1A222}" type="pres">
      <dgm:prSet presAssocID="{CCE376A4-ED63-4F1F-8704-980957F162AD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78D39A-C4BB-4009-93B7-04469A416BA8}" type="pres">
      <dgm:prSet presAssocID="{16248187-8010-4911-8497-5811957F8ECE}" presName="composite" presStyleCnt="0"/>
      <dgm:spPr/>
    </dgm:pt>
    <dgm:pt modelId="{08CD3C28-3B05-47CA-97AE-47AF56715EE6}" type="pres">
      <dgm:prSet presAssocID="{16248187-8010-4911-8497-5811957F8ECE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EA8AAA-B895-4D84-A496-0716C62D06ED}" type="pres">
      <dgm:prSet presAssocID="{16248187-8010-4911-8497-5811957F8ECE}" presName="descendantText" presStyleLbl="alignAcc1" presStyleIdx="0" presStyleCnt="4" custLinFactNeighborX="1029" custLinFactNeighborY="-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3934C5-069E-4BDA-BE29-2B9B5B62BDCC}" type="pres">
      <dgm:prSet presAssocID="{9BF1994D-FB1D-4DF4-9C6A-5DEF2F10648A}" presName="sp" presStyleCnt="0"/>
      <dgm:spPr/>
    </dgm:pt>
    <dgm:pt modelId="{F9887ACB-4E81-40D1-BAB5-AC53C4392E43}" type="pres">
      <dgm:prSet presAssocID="{BC7EA305-E33A-4285-B7FA-342BAAAB11D8}" presName="composite" presStyleCnt="0"/>
      <dgm:spPr/>
    </dgm:pt>
    <dgm:pt modelId="{FBBAD766-7C08-4517-A09F-3C933811AC0F}" type="pres">
      <dgm:prSet presAssocID="{BC7EA305-E33A-4285-B7FA-342BAAAB11D8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8DD874-8E14-4E30-B2CA-464543D43406}" type="pres">
      <dgm:prSet presAssocID="{BC7EA305-E33A-4285-B7FA-342BAAAB11D8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9F9A54-728F-4060-929B-33B7C10F5EB5}" type="pres">
      <dgm:prSet presAssocID="{F124E214-F11E-4142-946A-376696AB366D}" presName="sp" presStyleCnt="0"/>
      <dgm:spPr/>
    </dgm:pt>
    <dgm:pt modelId="{827CE623-9166-41CE-885F-40950088BAE3}" type="pres">
      <dgm:prSet presAssocID="{9F5DFF11-488C-46AF-B8D2-B8091CCC46D1}" presName="composite" presStyleCnt="0"/>
      <dgm:spPr/>
    </dgm:pt>
    <dgm:pt modelId="{C266A646-AE71-4E90-8B1B-B96E9711053C}" type="pres">
      <dgm:prSet presAssocID="{9F5DFF11-488C-46AF-B8D2-B8091CCC46D1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9F964B-2FF0-4E58-92D3-8FF01DCAF9A9}" type="pres">
      <dgm:prSet presAssocID="{9F5DFF11-488C-46AF-B8D2-B8091CCC46D1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163C73-357D-446C-95EE-2AA6924B63B8}" type="pres">
      <dgm:prSet presAssocID="{14F373D4-E2D5-4151-85B5-8064E7A79AB4}" presName="sp" presStyleCnt="0"/>
      <dgm:spPr/>
    </dgm:pt>
    <dgm:pt modelId="{BE4D9F56-8843-4D22-8202-174A19BA7201}" type="pres">
      <dgm:prSet presAssocID="{AD60BC0B-CB7A-45C7-973F-2857460143EC}" presName="composite" presStyleCnt="0"/>
      <dgm:spPr/>
    </dgm:pt>
    <dgm:pt modelId="{53401DD7-9431-435F-9A2C-A3F26BBC7D03}" type="pres">
      <dgm:prSet presAssocID="{AD60BC0B-CB7A-45C7-973F-2857460143EC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701BCD-796B-4EE5-9B1C-55D05AF88749}" type="pres">
      <dgm:prSet presAssocID="{AD60BC0B-CB7A-45C7-973F-2857460143EC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41D6B64-7C07-44B9-A949-255EE9600218}" srcId="{9F5DFF11-488C-46AF-B8D2-B8091CCC46D1}" destId="{42C52A84-F742-4BAC-99BB-755BDFA56344}" srcOrd="0" destOrd="0" parTransId="{56B9E750-7DA1-4E51-B575-6F61E3B9636F}" sibTransId="{71748D77-1FC1-4D6E-954B-D493C9D7A60B}"/>
    <dgm:cxn modelId="{2458A90B-304A-4EA9-B684-D6899A3F94B0}" srcId="{CCE376A4-ED63-4F1F-8704-980957F162AD}" destId="{AD60BC0B-CB7A-45C7-973F-2857460143EC}" srcOrd="3" destOrd="0" parTransId="{829DD92B-63D8-48A7-9F29-FAF3633CDE94}" sibTransId="{B35CB0CB-CAAF-4A91-8537-9009E64D9F58}"/>
    <dgm:cxn modelId="{D01E8111-5E30-42A6-A7F1-2072EBB4E9F9}" type="presOf" srcId="{CCE376A4-ED63-4F1F-8704-980957F162AD}" destId="{480C2807-2278-4B09-8AB5-4C9ACFC1A222}" srcOrd="0" destOrd="0" presId="urn:microsoft.com/office/officeart/2005/8/layout/chevron2"/>
    <dgm:cxn modelId="{25E08ECC-2EAC-4B22-BE64-A343364A5EBE}" srcId="{CCE376A4-ED63-4F1F-8704-980957F162AD}" destId="{BC7EA305-E33A-4285-B7FA-342BAAAB11D8}" srcOrd="1" destOrd="0" parTransId="{47AAD728-4C2B-4A75-A9C7-F48FCA6C00E7}" sibTransId="{F124E214-F11E-4142-946A-376696AB366D}"/>
    <dgm:cxn modelId="{83BCBCA3-392B-4353-831F-CB3F3F114432}" srcId="{CCE376A4-ED63-4F1F-8704-980957F162AD}" destId="{9F5DFF11-488C-46AF-B8D2-B8091CCC46D1}" srcOrd="2" destOrd="0" parTransId="{1E4A09D2-F0C3-49AB-AE13-68B620013465}" sibTransId="{14F373D4-E2D5-4151-85B5-8064E7A79AB4}"/>
    <dgm:cxn modelId="{3B62A817-3DD5-443E-94F9-771C3E59F08D}" type="presOf" srcId="{42C52A84-F742-4BAC-99BB-755BDFA56344}" destId="{889F964B-2FF0-4E58-92D3-8FF01DCAF9A9}" srcOrd="0" destOrd="0" presId="urn:microsoft.com/office/officeart/2005/8/layout/chevron2"/>
    <dgm:cxn modelId="{8EF7D07B-609F-4217-BB7A-41B0ADA2E79E}" type="presOf" srcId="{AD60BC0B-CB7A-45C7-973F-2857460143EC}" destId="{53401DD7-9431-435F-9A2C-A3F26BBC7D03}" srcOrd="0" destOrd="0" presId="urn:microsoft.com/office/officeart/2005/8/layout/chevron2"/>
    <dgm:cxn modelId="{D2058529-2B70-4A39-A581-5D8B9BB46E3E}" type="presOf" srcId="{339CF234-DFE4-43AA-943D-2964E7CE0985}" destId="{898DD874-8E14-4E30-B2CA-464543D43406}" srcOrd="0" destOrd="0" presId="urn:microsoft.com/office/officeart/2005/8/layout/chevron2"/>
    <dgm:cxn modelId="{261D0241-E0DE-4B98-9B61-5943C9C31536}" srcId="{AD60BC0B-CB7A-45C7-973F-2857460143EC}" destId="{E997319F-3597-4146-BAD3-3129D99503EC}" srcOrd="0" destOrd="0" parTransId="{F70C20AE-170B-4ABE-8F53-85663F6016AE}" sibTransId="{3217D01A-BA8D-40EA-97DF-1EF489828BA7}"/>
    <dgm:cxn modelId="{050A9483-7AA5-4CC4-91EF-D22C9C856BC0}" type="presOf" srcId="{E997319F-3597-4146-BAD3-3129D99503EC}" destId="{27701BCD-796B-4EE5-9B1C-55D05AF88749}" srcOrd="0" destOrd="0" presId="urn:microsoft.com/office/officeart/2005/8/layout/chevron2"/>
    <dgm:cxn modelId="{9633F38E-0D1C-4702-8654-38459BDA8AB9}" srcId="{CCE376A4-ED63-4F1F-8704-980957F162AD}" destId="{16248187-8010-4911-8497-5811957F8ECE}" srcOrd="0" destOrd="0" parTransId="{7CC29543-1E88-4B6F-963A-04E0CA8DBF6C}" sibTransId="{9BF1994D-FB1D-4DF4-9C6A-5DEF2F10648A}"/>
    <dgm:cxn modelId="{220FDA1B-AD81-4B4E-BC62-F94354F57903}" srcId="{BC7EA305-E33A-4285-B7FA-342BAAAB11D8}" destId="{339CF234-DFE4-43AA-943D-2964E7CE0985}" srcOrd="0" destOrd="0" parTransId="{3E8EA219-871F-4393-AC91-78CA3930A11C}" sibTransId="{8C9613DE-60ED-4D55-9867-B2AEE6C1F977}"/>
    <dgm:cxn modelId="{AF47F7F6-EACC-4137-B96A-F290041FA8D9}" type="presOf" srcId="{16248187-8010-4911-8497-5811957F8ECE}" destId="{08CD3C28-3B05-47CA-97AE-47AF56715EE6}" srcOrd="0" destOrd="0" presId="urn:microsoft.com/office/officeart/2005/8/layout/chevron2"/>
    <dgm:cxn modelId="{2E6805A6-4EA5-416F-AD57-D8610F472345}" type="presOf" srcId="{9F5DFF11-488C-46AF-B8D2-B8091CCC46D1}" destId="{C266A646-AE71-4E90-8B1B-B96E9711053C}" srcOrd="0" destOrd="0" presId="urn:microsoft.com/office/officeart/2005/8/layout/chevron2"/>
    <dgm:cxn modelId="{68061D19-7211-47F9-9AF2-71B450432824}" type="presOf" srcId="{BD18A98F-EDE2-47A6-9B0E-41E09B2E0C3C}" destId="{EBEA8AAA-B895-4D84-A496-0716C62D06ED}" srcOrd="0" destOrd="0" presId="urn:microsoft.com/office/officeart/2005/8/layout/chevron2"/>
    <dgm:cxn modelId="{786EFA9D-EA40-40B7-9288-597F5DFD7E2D}" srcId="{16248187-8010-4911-8497-5811957F8ECE}" destId="{BD18A98F-EDE2-47A6-9B0E-41E09B2E0C3C}" srcOrd="0" destOrd="0" parTransId="{1435B449-675E-4829-A4B7-D6FD81C149D6}" sibTransId="{0984C729-F997-46F4-A67A-9BE1B38AEFE6}"/>
    <dgm:cxn modelId="{5743B8EB-3A4B-4FDC-AB84-7A51A7ADB404}" type="presOf" srcId="{BC7EA305-E33A-4285-B7FA-342BAAAB11D8}" destId="{FBBAD766-7C08-4517-A09F-3C933811AC0F}" srcOrd="0" destOrd="0" presId="urn:microsoft.com/office/officeart/2005/8/layout/chevron2"/>
    <dgm:cxn modelId="{C78E9382-09E9-4847-B774-0671F3F46771}" type="presParOf" srcId="{480C2807-2278-4B09-8AB5-4C9ACFC1A222}" destId="{1478D39A-C4BB-4009-93B7-04469A416BA8}" srcOrd="0" destOrd="0" presId="urn:microsoft.com/office/officeart/2005/8/layout/chevron2"/>
    <dgm:cxn modelId="{883869B0-F3DB-4FEE-8E45-72D78556E5C8}" type="presParOf" srcId="{1478D39A-C4BB-4009-93B7-04469A416BA8}" destId="{08CD3C28-3B05-47CA-97AE-47AF56715EE6}" srcOrd="0" destOrd="0" presId="urn:microsoft.com/office/officeart/2005/8/layout/chevron2"/>
    <dgm:cxn modelId="{8A44893F-E9E9-4E28-A32F-827A1D75691A}" type="presParOf" srcId="{1478D39A-C4BB-4009-93B7-04469A416BA8}" destId="{EBEA8AAA-B895-4D84-A496-0716C62D06ED}" srcOrd="1" destOrd="0" presId="urn:microsoft.com/office/officeart/2005/8/layout/chevron2"/>
    <dgm:cxn modelId="{FF97E9C0-E9DB-46DE-955A-9BFA43278B7C}" type="presParOf" srcId="{480C2807-2278-4B09-8AB5-4C9ACFC1A222}" destId="{AD3934C5-069E-4BDA-BE29-2B9B5B62BDCC}" srcOrd="1" destOrd="0" presId="urn:microsoft.com/office/officeart/2005/8/layout/chevron2"/>
    <dgm:cxn modelId="{D34A5648-0432-4891-ACCF-1DF0CBFA0903}" type="presParOf" srcId="{480C2807-2278-4B09-8AB5-4C9ACFC1A222}" destId="{F9887ACB-4E81-40D1-BAB5-AC53C4392E43}" srcOrd="2" destOrd="0" presId="urn:microsoft.com/office/officeart/2005/8/layout/chevron2"/>
    <dgm:cxn modelId="{F68F79EB-BEF7-4968-BB37-C054A35C531E}" type="presParOf" srcId="{F9887ACB-4E81-40D1-BAB5-AC53C4392E43}" destId="{FBBAD766-7C08-4517-A09F-3C933811AC0F}" srcOrd="0" destOrd="0" presId="urn:microsoft.com/office/officeart/2005/8/layout/chevron2"/>
    <dgm:cxn modelId="{ECB1E08B-D449-4638-BBF6-A1282455F107}" type="presParOf" srcId="{F9887ACB-4E81-40D1-BAB5-AC53C4392E43}" destId="{898DD874-8E14-4E30-B2CA-464543D43406}" srcOrd="1" destOrd="0" presId="urn:microsoft.com/office/officeart/2005/8/layout/chevron2"/>
    <dgm:cxn modelId="{323FEB06-EC7B-4702-84E1-1D48FB680024}" type="presParOf" srcId="{480C2807-2278-4B09-8AB5-4C9ACFC1A222}" destId="{209F9A54-728F-4060-929B-33B7C10F5EB5}" srcOrd="3" destOrd="0" presId="urn:microsoft.com/office/officeart/2005/8/layout/chevron2"/>
    <dgm:cxn modelId="{5CA69032-7BCB-41CD-87E7-3332140F5FD5}" type="presParOf" srcId="{480C2807-2278-4B09-8AB5-4C9ACFC1A222}" destId="{827CE623-9166-41CE-885F-40950088BAE3}" srcOrd="4" destOrd="0" presId="urn:microsoft.com/office/officeart/2005/8/layout/chevron2"/>
    <dgm:cxn modelId="{47A6E251-4B7F-4FD5-9C12-E7CD336A75CD}" type="presParOf" srcId="{827CE623-9166-41CE-885F-40950088BAE3}" destId="{C266A646-AE71-4E90-8B1B-B96E9711053C}" srcOrd="0" destOrd="0" presId="urn:microsoft.com/office/officeart/2005/8/layout/chevron2"/>
    <dgm:cxn modelId="{89E28B19-B858-4948-B973-E097BAD23DCE}" type="presParOf" srcId="{827CE623-9166-41CE-885F-40950088BAE3}" destId="{889F964B-2FF0-4E58-92D3-8FF01DCAF9A9}" srcOrd="1" destOrd="0" presId="urn:microsoft.com/office/officeart/2005/8/layout/chevron2"/>
    <dgm:cxn modelId="{6C3857B2-5389-48A4-A122-33927A38B757}" type="presParOf" srcId="{480C2807-2278-4B09-8AB5-4C9ACFC1A222}" destId="{EA163C73-357D-446C-95EE-2AA6924B63B8}" srcOrd="5" destOrd="0" presId="urn:microsoft.com/office/officeart/2005/8/layout/chevron2"/>
    <dgm:cxn modelId="{240A6BFD-6C9F-4924-8CA3-79409E962943}" type="presParOf" srcId="{480C2807-2278-4B09-8AB5-4C9ACFC1A222}" destId="{BE4D9F56-8843-4D22-8202-174A19BA7201}" srcOrd="6" destOrd="0" presId="urn:microsoft.com/office/officeart/2005/8/layout/chevron2"/>
    <dgm:cxn modelId="{0B2AB845-E5E3-4979-A0B5-94F2675B47F0}" type="presParOf" srcId="{BE4D9F56-8843-4D22-8202-174A19BA7201}" destId="{53401DD7-9431-435F-9A2C-A3F26BBC7D03}" srcOrd="0" destOrd="0" presId="urn:microsoft.com/office/officeart/2005/8/layout/chevron2"/>
    <dgm:cxn modelId="{0717A1C3-DF22-40FA-812D-73D6D6E09EC3}" type="presParOf" srcId="{BE4D9F56-8843-4D22-8202-174A19BA7201}" destId="{27701BCD-796B-4EE5-9B1C-55D05AF88749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EE3348C-AC93-4D69-B213-9F165128B06D}">
      <dsp:nvSpPr>
        <dsp:cNvPr id="0" name=""/>
        <dsp:cNvSpPr/>
      </dsp:nvSpPr>
      <dsp:spPr>
        <a:xfrm rot="5400000">
          <a:off x="-202062" y="202936"/>
          <a:ext cx="1347080" cy="942956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 dirty="0"/>
        </a:p>
      </dsp:txBody>
      <dsp:txXfrm rot="5400000">
        <a:off x="-202062" y="202936"/>
        <a:ext cx="1347080" cy="942956"/>
      </dsp:txXfrm>
    </dsp:sp>
    <dsp:sp modelId="{4E269638-CAC5-473E-BCAC-7AA7617A49CA}">
      <dsp:nvSpPr>
        <dsp:cNvPr id="0" name=""/>
        <dsp:cNvSpPr/>
      </dsp:nvSpPr>
      <dsp:spPr>
        <a:xfrm rot="5400000">
          <a:off x="4300877" y="-3357046"/>
          <a:ext cx="875602" cy="7591443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5400" rIns="25400" bIns="254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000" kern="1200" dirty="0" smtClean="0"/>
            <a:t>Вспомогательный глагол</a:t>
          </a:r>
          <a:endParaRPr lang="ru-RU" sz="4000" kern="1200" dirty="0"/>
        </a:p>
      </dsp:txBody>
      <dsp:txXfrm rot="5400000">
        <a:off x="4300877" y="-3357046"/>
        <a:ext cx="875602" cy="7591443"/>
      </dsp:txXfrm>
    </dsp:sp>
    <dsp:sp modelId="{EFAC7724-ABEE-4298-B487-0F564073F956}">
      <dsp:nvSpPr>
        <dsp:cNvPr id="0" name=""/>
        <dsp:cNvSpPr/>
      </dsp:nvSpPr>
      <dsp:spPr>
        <a:xfrm rot="5400000">
          <a:off x="-202062" y="1404326"/>
          <a:ext cx="1347080" cy="942956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 dirty="0"/>
        </a:p>
      </dsp:txBody>
      <dsp:txXfrm rot="5400000">
        <a:off x="-202062" y="1404326"/>
        <a:ext cx="1347080" cy="942956"/>
      </dsp:txXfrm>
    </dsp:sp>
    <dsp:sp modelId="{5522F0CB-6A6A-4755-80A4-B71692526D21}">
      <dsp:nvSpPr>
        <dsp:cNvPr id="0" name=""/>
        <dsp:cNvSpPr/>
      </dsp:nvSpPr>
      <dsp:spPr>
        <a:xfrm rot="5400000">
          <a:off x="4300877" y="-2155656"/>
          <a:ext cx="875602" cy="7591443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5400" rIns="25400" bIns="254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000" kern="1200" dirty="0" smtClean="0"/>
            <a:t>Подлежащее</a:t>
          </a:r>
          <a:endParaRPr lang="ru-RU" sz="4000" kern="1200" dirty="0"/>
        </a:p>
      </dsp:txBody>
      <dsp:txXfrm rot="5400000">
        <a:off x="4300877" y="-2155656"/>
        <a:ext cx="875602" cy="7591443"/>
      </dsp:txXfrm>
    </dsp:sp>
    <dsp:sp modelId="{2E85CD82-0D31-4F74-9362-5B11A84E5B2E}">
      <dsp:nvSpPr>
        <dsp:cNvPr id="0" name=""/>
        <dsp:cNvSpPr/>
      </dsp:nvSpPr>
      <dsp:spPr>
        <a:xfrm rot="5400000">
          <a:off x="-202062" y="2605716"/>
          <a:ext cx="1347080" cy="942956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 rot="5400000">
        <a:off x="-202062" y="2605716"/>
        <a:ext cx="1347080" cy="942956"/>
      </dsp:txXfrm>
    </dsp:sp>
    <dsp:sp modelId="{BF0F89DC-2E2E-49DE-B5AF-7366FAEFE014}">
      <dsp:nvSpPr>
        <dsp:cNvPr id="0" name=""/>
        <dsp:cNvSpPr/>
      </dsp:nvSpPr>
      <dsp:spPr>
        <a:xfrm rot="5400000">
          <a:off x="4300877" y="-954265"/>
          <a:ext cx="875602" cy="7591443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5400" rIns="25400" bIns="254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000" kern="1200" dirty="0" smtClean="0"/>
            <a:t>Сказуемое</a:t>
          </a:r>
          <a:endParaRPr lang="ru-RU" sz="4000" kern="1200" dirty="0"/>
        </a:p>
      </dsp:txBody>
      <dsp:txXfrm rot="5400000">
        <a:off x="4300877" y="-954265"/>
        <a:ext cx="875602" cy="7591443"/>
      </dsp:txXfrm>
    </dsp:sp>
    <dsp:sp modelId="{91BA6F3F-D5F3-436D-9AEC-DAB69DDBAFF6}">
      <dsp:nvSpPr>
        <dsp:cNvPr id="0" name=""/>
        <dsp:cNvSpPr/>
      </dsp:nvSpPr>
      <dsp:spPr>
        <a:xfrm rot="5400000">
          <a:off x="-202062" y="3807107"/>
          <a:ext cx="1347080" cy="942956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 rot="5400000">
        <a:off x="-202062" y="3807107"/>
        <a:ext cx="1347080" cy="942956"/>
      </dsp:txXfrm>
    </dsp:sp>
    <dsp:sp modelId="{C12A9B67-6A91-4758-A3B2-709B338D5003}">
      <dsp:nvSpPr>
        <dsp:cNvPr id="0" name=""/>
        <dsp:cNvSpPr/>
      </dsp:nvSpPr>
      <dsp:spPr>
        <a:xfrm rot="5400000">
          <a:off x="4300877" y="247124"/>
          <a:ext cx="875602" cy="7591443"/>
        </a:xfrm>
        <a:prstGeom prst="round2Same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5400" rIns="25400" bIns="254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000" kern="1200" dirty="0" smtClean="0"/>
            <a:t>Остальные члены предложения</a:t>
          </a:r>
          <a:endParaRPr lang="ru-RU" sz="4000" kern="1200" dirty="0"/>
        </a:p>
      </dsp:txBody>
      <dsp:txXfrm rot="5400000">
        <a:off x="4300877" y="247124"/>
        <a:ext cx="875602" cy="759144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8874F55-B50B-4790-B9B4-ABBE8502BA01}">
      <dsp:nvSpPr>
        <dsp:cNvPr id="0" name=""/>
        <dsp:cNvSpPr/>
      </dsp:nvSpPr>
      <dsp:spPr>
        <a:xfrm rot="5400000">
          <a:off x="-149000" y="150277"/>
          <a:ext cx="993334" cy="695334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</dsp:txBody>
      <dsp:txXfrm rot="5400000">
        <a:off x="-149000" y="150277"/>
        <a:ext cx="993334" cy="695334"/>
      </dsp:txXfrm>
    </dsp:sp>
    <dsp:sp modelId="{A7601FFA-2058-4C9C-B60D-2317B5D79DBD}">
      <dsp:nvSpPr>
        <dsp:cNvPr id="0" name=""/>
        <dsp:cNvSpPr/>
      </dsp:nvSpPr>
      <dsp:spPr>
        <a:xfrm rot="5400000">
          <a:off x="4101533" y="-3404921"/>
          <a:ext cx="645667" cy="74580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4130" rIns="24130" bIns="2413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800" kern="1200" dirty="0" smtClean="0"/>
            <a:t>Вопросительное слово</a:t>
          </a:r>
          <a:endParaRPr lang="ru-RU" sz="3800" kern="1200" dirty="0"/>
        </a:p>
      </dsp:txBody>
      <dsp:txXfrm rot="5400000">
        <a:off x="4101533" y="-3404921"/>
        <a:ext cx="645667" cy="7458065"/>
      </dsp:txXfrm>
    </dsp:sp>
    <dsp:sp modelId="{F2B829C3-9849-4CD9-B0E7-50140FE71F1A}">
      <dsp:nvSpPr>
        <dsp:cNvPr id="0" name=""/>
        <dsp:cNvSpPr/>
      </dsp:nvSpPr>
      <dsp:spPr>
        <a:xfrm rot="5400000">
          <a:off x="-149000" y="1025255"/>
          <a:ext cx="993334" cy="695334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</dsp:txBody>
      <dsp:txXfrm rot="5400000">
        <a:off x="-149000" y="1025255"/>
        <a:ext cx="993334" cy="695334"/>
      </dsp:txXfrm>
    </dsp:sp>
    <dsp:sp modelId="{9FF91952-9CC1-4AF2-892F-FF3AD372F997}">
      <dsp:nvSpPr>
        <dsp:cNvPr id="0" name=""/>
        <dsp:cNvSpPr/>
      </dsp:nvSpPr>
      <dsp:spPr>
        <a:xfrm rot="5400000">
          <a:off x="4101533" y="-2529944"/>
          <a:ext cx="645667" cy="74580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4130" rIns="24130" bIns="2413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800" kern="1200" dirty="0" smtClean="0"/>
            <a:t>Вспомогательный глагол</a:t>
          </a:r>
          <a:endParaRPr lang="ru-RU" sz="3800" kern="1200" dirty="0"/>
        </a:p>
      </dsp:txBody>
      <dsp:txXfrm rot="5400000">
        <a:off x="4101533" y="-2529944"/>
        <a:ext cx="645667" cy="7458065"/>
      </dsp:txXfrm>
    </dsp:sp>
    <dsp:sp modelId="{0D7F97FC-371A-40C2-9152-FE8E27BF6AEB}">
      <dsp:nvSpPr>
        <dsp:cNvPr id="0" name=""/>
        <dsp:cNvSpPr/>
      </dsp:nvSpPr>
      <dsp:spPr>
        <a:xfrm rot="5400000">
          <a:off x="-149000" y="1900232"/>
          <a:ext cx="993334" cy="695334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 dirty="0"/>
        </a:p>
      </dsp:txBody>
      <dsp:txXfrm rot="5400000">
        <a:off x="-149000" y="1900232"/>
        <a:ext cx="993334" cy="695334"/>
      </dsp:txXfrm>
    </dsp:sp>
    <dsp:sp modelId="{43BD9085-EC8A-488D-943C-0B6B4533A775}">
      <dsp:nvSpPr>
        <dsp:cNvPr id="0" name=""/>
        <dsp:cNvSpPr/>
      </dsp:nvSpPr>
      <dsp:spPr>
        <a:xfrm rot="5400000">
          <a:off x="4101533" y="-1654966"/>
          <a:ext cx="645667" cy="74580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4130" rIns="24130" bIns="2413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800" kern="1200" dirty="0" smtClean="0"/>
            <a:t>Подлежащее</a:t>
          </a:r>
          <a:endParaRPr lang="ru-RU" sz="3800" kern="1200" dirty="0"/>
        </a:p>
      </dsp:txBody>
      <dsp:txXfrm rot="5400000">
        <a:off x="4101533" y="-1654966"/>
        <a:ext cx="645667" cy="7458065"/>
      </dsp:txXfrm>
    </dsp:sp>
    <dsp:sp modelId="{A3B15B4B-5A2A-411C-9412-CCEE941FCE4D}">
      <dsp:nvSpPr>
        <dsp:cNvPr id="0" name=""/>
        <dsp:cNvSpPr/>
      </dsp:nvSpPr>
      <dsp:spPr>
        <a:xfrm rot="5400000">
          <a:off x="-149000" y="2775210"/>
          <a:ext cx="993334" cy="695334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5400000">
        <a:off x="-149000" y="2775210"/>
        <a:ext cx="993334" cy="695334"/>
      </dsp:txXfrm>
    </dsp:sp>
    <dsp:sp modelId="{407F7EEA-DEA2-4ED8-BD9F-CDF58F7607D3}">
      <dsp:nvSpPr>
        <dsp:cNvPr id="0" name=""/>
        <dsp:cNvSpPr/>
      </dsp:nvSpPr>
      <dsp:spPr>
        <a:xfrm rot="5400000">
          <a:off x="4101533" y="-779988"/>
          <a:ext cx="645667" cy="74580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4130" rIns="24130" bIns="2413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800" kern="1200" dirty="0" smtClean="0"/>
            <a:t>Сказуемое</a:t>
          </a:r>
          <a:endParaRPr lang="ru-RU" sz="3800" kern="1200" dirty="0"/>
        </a:p>
      </dsp:txBody>
      <dsp:txXfrm rot="5400000">
        <a:off x="4101533" y="-779988"/>
        <a:ext cx="645667" cy="7458065"/>
      </dsp:txXfrm>
    </dsp:sp>
    <dsp:sp modelId="{67E41E80-A871-47C5-8342-F35FB208248C}">
      <dsp:nvSpPr>
        <dsp:cNvPr id="0" name=""/>
        <dsp:cNvSpPr/>
      </dsp:nvSpPr>
      <dsp:spPr>
        <a:xfrm rot="5400000">
          <a:off x="-149000" y="3650188"/>
          <a:ext cx="993334" cy="695334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5400000">
        <a:off x="-149000" y="3650188"/>
        <a:ext cx="993334" cy="695334"/>
      </dsp:txXfrm>
    </dsp:sp>
    <dsp:sp modelId="{1D857BE9-9847-4DF0-B7B0-83ED6A3FF987}">
      <dsp:nvSpPr>
        <dsp:cNvPr id="0" name=""/>
        <dsp:cNvSpPr/>
      </dsp:nvSpPr>
      <dsp:spPr>
        <a:xfrm rot="5400000">
          <a:off x="4101533" y="94988"/>
          <a:ext cx="645667" cy="74580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4130" rIns="24130" bIns="2413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800" kern="1200" dirty="0" smtClean="0"/>
            <a:t>Остальные члены предложения</a:t>
          </a:r>
          <a:endParaRPr lang="ru-RU" sz="3800" kern="1200" dirty="0"/>
        </a:p>
      </dsp:txBody>
      <dsp:txXfrm rot="5400000">
        <a:off x="4101533" y="94988"/>
        <a:ext cx="645667" cy="7458065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B41EDB3-9D92-4BDB-A208-C45BB7952442}">
      <dsp:nvSpPr>
        <dsp:cNvPr id="0" name=""/>
        <dsp:cNvSpPr/>
      </dsp:nvSpPr>
      <dsp:spPr>
        <a:xfrm rot="5400000">
          <a:off x="-185056" y="186032"/>
          <a:ext cx="1233710" cy="86359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 dirty="0"/>
        </a:p>
      </dsp:txBody>
      <dsp:txXfrm rot="5400000">
        <a:off x="-185056" y="186032"/>
        <a:ext cx="1233710" cy="863597"/>
      </dsp:txXfrm>
    </dsp:sp>
    <dsp:sp modelId="{59F08249-B791-490C-B8B8-A56DF7AD96BC}">
      <dsp:nvSpPr>
        <dsp:cNvPr id="0" name=""/>
        <dsp:cNvSpPr/>
      </dsp:nvSpPr>
      <dsp:spPr>
        <a:xfrm rot="5400000">
          <a:off x="4107542" y="-3242969"/>
          <a:ext cx="801911" cy="72898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1592" tIns="26035" rIns="26035" bIns="26035" numCol="1" spcCol="1270" anchor="ctr" anchorCtr="0">
          <a:noAutofit/>
        </a:bodyPr>
        <a:lstStyle/>
        <a:p>
          <a:pPr marL="285750" lvl="1" indent="-285750" algn="l" defTabSz="1822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100" kern="1200" dirty="0" smtClean="0"/>
            <a:t>Вспомогательный глагол</a:t>
          </a:r>
          <a:endParaRPr lang="ru-RU" sz="4100" kern="1200" dirty="0"/>
        </a:p>
      </dsp:txBody>
      <dsp:txXfrm rot="5400000">
        <a:off x="4107542" y="-3242969"/>
        <a:ext cx="801911" cy="7289802"/>
      </dsp:txXfrm>
    </dsp:sp>
    <dsp:sp modelId="{471E83AA-9713-4BCE-8C71-38A9D62C05D0}">
      <dsp:nvSpPr>
        <dsp:cNvPr id="0" name=""/>
        <dsp:cNvSpPr/>
      </dsp:nvSpPr>
      <dsp:spPr>
        <a:xfrm rot="5400000">
          <a:off x="-185056" y="1272744"/>
          <a:ext cx="1233710" cy="863597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/>
        </a:p>
      </dsp:txBody>
      <dsp:txXfrm rot="5400000">
        <a:off x="-185056" y="1272744"/>
        <a:ext cx="1233710" cy="863597"/>
      </dsp:txXfrm>
    </dsp:sp>
    <dsp:sp modelId="{60169C27-9CE3-4E0D-AFE0-D5D948768299}">
      <dsp:nvSpPr>
        <dsp:cNvPr id="0" name=""/>
        <dsp:cNvSpPr/>
      </dsp:nvSpPr>
      <dsp:spPr>
        <a:xfrm rot="5400000">
          <a:off x="4107542" y="-2156256"/>
          <a:ext cx="801911" cy="72898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1592" tIns="26035" rIns="26035" bIns="26035" numCol="1" spcCol="1270" anchor="ctr" anchorCtr="0">
          <a:noAutofit/>
        </a:bodyPr>
        <a:lstStyle/>
        <a:p>
          <a:pPr marL="285750" lvl="1" indent="-285750" algn="l" defTabSz="1822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100" kern="1200" dirty="0" smtClean="0"/>
            <a:t>Подлежащее</a:t>
          </a:r>
          <a:endParaRPr lang="ru-RU" sz="4100" kern="1200" dirty="0"/>
        </a:p>
      </dsp:txBody>
      <dsp:txXfrm rot="5400000">
        <a:off x="4107542" y="-2156256"/>
        <a:ext cx="801911" cy="7289802"/>
      </dsp:txXfrm>
    </dsp:sp>
    <dsp:sp modelId="{3BE70767-8F00-41FD-BD37-1C07A8558C4D}">
      <dsp:nvSpPr>
        <dsp:cNvPr id="0" name=""/>
        <dsp:cNvSpPr/>
      </dsp:nvSpPr>
      <dsp:spPr>
        <a:xfrm rot="5400000">
          <a:off x="-185056" y="2359457"/>
          <a:ext cx="1233710" cy="863597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 dirty="0"/>
        </a:p>
      </dsp:txBody>
      <dsp:txXfrm rot="5400000">
        <a:off x="-185056" y="2359457"/>
        <a:ext cx="1233710" cy="863597"/>
      </dsp:txXfrm>
    </dsp:sp>
    <dsp:sp modelId="{774C7000-411C-4B2D-ADF4-72D6DB73501D}">
      <dsp:nvSpPr>
        <dsp:cNvPr id="0" name=""/>
        <dsp:cNvSpPr/>
      </dsp:nvSpPr>
      <dsp:spPr>
        <a:xfrm rot="5400000">
          <a:off x="4107542" y="-1069544"/>
          <a:ext cx="801911" cy="72898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1592" tIns="26035" rIns="26035" bIns="26035" numCol="1" spcCol="1270" anchor="ctr" anchorCtr="0">
          <a:noAutofit/>
        </a:bodyPr>
        <a:lstStyle/>
        <a:p>
          <a:pPr marL="285750" lvl="1" indent="-285750" algn="l" defTabSz="1822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100" kern="1200" dirty="0" smtClean="0"/>
            <a:t>Сказуемое</a:t>
          </a:r>
          <a:endParaRPr lang="ru-RU" sz="4100" kern="1200" dirty="0"/>
        </a:p>
      </dsp:txBody>
      <dsp:txXfrm rot="5400000">
        <a:off x="4107542" y="-1069544"/>
        <a:ext cx="801911" cy="7289802"/>
      </dsp:txXfrm>
    </dsp:sp>
    <dsp:sp modelId="{2B2C7EE1-2F8E-4085-A70C-90C757AD089A}">
      <dsp:nvSpPr>
        <dsp:cNvPr id="0" name=""/>
        <dsp:cNvSpPr/>
      </dsp:nvSpPr>
      <dsp:spPr>
        <a:xfrm rot="5400000">
          <a:off x="-185056" y="3446170"/>
          <a:ext cx="1233710" cy="863597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/>
        </a:p>
      </dsp:txBody>
      <dsp:txXfrm rot="5400000">
        <a:off x="-185056" y="3446170"/>
        <a:ext cx="1233710" cy="863597"/>
      </dsp:txXfrm>
    </dsp:sp>
    <dsp:sp modelId="{2EED5AC3-96C1-4B66-BCA0-FC11CFCA321E}">
      <dsp:nvSpPr>
        <dsp:cNvPr id="0" name=""/>
        <dsp:cNvSpPr/>
      </dsp:nvSpPr>
      <dsp:spPr>
        <a:xfrm rot="5400000">
          <a:off x="4107542" y="17168"/>
          <a:ext cx="801911" cy="72898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1592" tIns="26035" rIns="26035" bIns="26035" numCol="1" spcCol="1270" anchor="ctr" anchorCtr="0">
          <a:noAutofit/>
        </a:bodyPr>
        <a:lstStyle/>
        <a:p>
          <a:pPr marL="285750" lvl="1" indent="-285750" algn="l" defTabSz="1822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100" kern="1200" dirty="0" smtClean="0"/>
            <a:t>Выбор при помощи (</a:t>
          </a:r>
          <a:r>
            <a:rPr lang="en-US" sz="4100" kern="1200" dirty="0" smtClean="0"/>
            <a:t>or - </a:t>
          </a:r>
          <a:r>
            <a:rPr lang="ru-RU" sz="4100" kern="1200" dirty="0" smtClean="0"/>
            <a:t>или</a:t>
          </a:r>
          <a:r>
            <a:rPr lang="en-US" sz="4100" kern="1200" dirty="0" smtClean="0"/>
            <a:t>)</a:t>
          </a:r>
          <a:endParaRPr lang="ru-RU" sz="4100" kern="1200" dirty="0"/>
        </a:p>
      </dsp:txBody>
      <dsp:txXfrm rot="5400000">
        <a:off x="4107542" y="17168"/>
        <a:ext cx="801911" cy="7289802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3654C8B-5636-41C9-A26E-9165ED444330}">
      <dsp:nvSpPr>
        <dsp:cNvPr id="0" name=""/>
        <dsp:cNvSpPr/>
      </dsp:nvSpPr>
      <dsp:spPr>
        <a:xfrm rot="5400000">
          <a:off x="-243998" y="245734"/>
          <a:ext cx="1626654" cy="1138657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 rot="5400000">
        <a:off x="-243998" y="245734"/>
        <a:ext cx="1626654" cy="1138657"/>
      </dsp:txXfrm>
    </dsp:sp>
    <dsp:sp modelId="{28CCE24A-D4C9-4D9A-AD63-D12E8BD5413A}">
      <dsp:nvSpPr>
        <dsp:cNvPr id="0" name=""/>
        <dsp:cNvSpPr/>
      </dsp:nvSpPr>
      <dsp:spPr>
        <a:xfrm rot="5400000">
          <a:off x="4117366" y="-2976971"/>
          <a:ext cx="1057325" cy="701474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smtClean="0"/>
            <a:t>Первая часть – утвердительная (как повествовательное предложение)</a:t>
          </a:r>
          <a:endParaRPr lang="ru-RU" sz="2800" kern="1200" dirty="0"/>
        </a:p>
      </dsp:txBody>
      <dsp:txXfrm rot="5400000">
        <a:off x="4117366" y="-2976971"/>
        <a:ext cx="1057325" cy="7014742"/>
      </dsp:txXfrm>
    </dsp:sp>
    <dsp:sp modelId="{D7E95427-96AD-45AE-84D4-43E02C6EEE3F}">
      <dsp:nvSpPr>
        <dsp:cNvPr id="0" name=""/>
        <dsp:cNvSpPr/>
      </dsp:nvSpPr>
      <dsp:spPr>
        <a:xfrm rot="5400000">
          <a:off x="-243998" y="1678571"/>
          <a:ext cx="1626654" cy="1138657"/>
        </a:xfrm>
        <a:prstGeom prst="chevron">
          <a:avLst/>
        </a:prstGeom>
        <a:solidFill>
          <a:schemeClr val="accent5">
            <a:hueOff val="-4990872"/>
            <a:satOff val="-7727"/>
            <a:lumOff val="0"/>
            <a:alphaOff val="0"/>
          </a:schemeClr>
        </a:solidFill>
        <a:ln w="19050" cap="flat" cmpd="sng" algn="ctr">
          <a:solidFill>
            <a:schemeClr val="accent5">
              <a:hueOff val="-4990872"/>
              <a:satOff val="-7727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 rot="5400000">
        <a:off x="-243998" y="1678571"/>
        <a:ext cx="1626654" cy="1138657"/>
      </dsp:txXfrm>
    </dsp:sp>
    <dsp:sp modelId="{6DD9901A-D2E5-44A8-99D3-BF0537E62050}">
      <dsp:nvSpPr>
        <dsp:cNvPr id="0" name=""/>
        <dsp:cNvSpPr/>
      </dsp:nvSpPr>
      <dsp:spPr>
        <a:xfrm rot="5400000">
          <a:off x="4117366" y="-1544135"/>
          <a:ext cx="1057325" cy="701474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-4990872"/>
              <a:satOff val="-7727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smtClean="0"/>
            <a:t>Вторая часть – вопросительная:</a:t>
          </a:r>
          <a:endParaRPr lang="ru-RU" sz="2800" kern="1200" dirty="0"/>
        </a:p>
      </dsp:txBody>
      <dsp:txXfrm rot="5400000">
        <a:off x="4117366" y="-1544135"/>
        <a:ext cx="1057325" cy="7014742"/>
      </dsp:txXfrm>
    </dsp:sp>
    <dsp:sp modelId="{CB5C319B-F5D9-40D4-8DB0-97F68E667106}">
      <dsp:nvSpPr>
        <dsp:cNvPr id="0" name=""/>
        <dsp:cNvSpPr/>
      </dsp:nvSpPr>
      <dsp:spPr>
        <a:xfrm rot="5400000">
          <a:off x="-243998" y="3111407"/>
          <a:ext cx="1626654" cy="1138657"/>
        </a:xfrm>
        <a:prstGeom prst="chevron">
          <a:avLst/>
        </a:prstGeom>
        <a:solidFill>
          <a:schemeClr val="accent5">
            <a:hueOff val="-9981745"/>
            <a:satOff val="-15454"/>
            <a:lumOff val="0"/>
            <a:alphaOff val="0"/>
          </a:schemeClr>
        </a:solidFill>
        <a:ln w="19050" cap="flat" cmpd="sng" algn="ctr">
          <a:solidFill>
            <a:schemeClr val="accent5">
              <a:hueOff val="-9981745"/>
              <a:satOff val="-15454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 rot="5400000">
        <a:off x="-243998" y="3111407"/>
        <a:ext cx="1626654" cy="1138657"/>
      </dsp:txXfrm>
    </dsp:sp>
    <dsp:sp modelId="{A6277887-F8D1-4019-8005-AF6DD49D5EAC}">
      <dsp:nvSpPr>
        <dsp:cNvPr id="0" name=""/>
        <dsp:cNvSpPr/>
      </dsp:nvSpPr>
      <dsp:spPr>
        <a:xfrm rot="5400000">
          <a:off x="4117366" y="-111299"/>
          <a:ext cx="1057325" cy="701474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-9981745"/>
              <a:satOff val="-15454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smtClean="0"/>
            <a:t>Вспомогательный глагол – связка, «+» или «-», местоимение.</a:t>
          </a:r>
          <a:endParaRPr lang="ru-RU" sz="2800" kern="1200" dirty="0"/>
        </a:p>
      </dsp:txBody>
      <dsp:txXfrm rot="5400000">
        <a:off x="4117366" y="-111299"/>
        <a:ext cx="1057325" cy="7014742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8CD3C28-3B05-47CA-97AE-47AF56715EE6}">
      <dsp:nvSpPr>
        <dsp:cNvPr id="0" name=""/>
        <dsp:cNvSpPr/>
      </dsp:nvSpPr>
      <dsp:spPr>
        <a:xfrm rot="5400000">
          <a:off x="-219128" y="219475"/>
          <a:ext cx="1460859" cy="1022601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 rot="5400000">
        <a:off x="-219128" y="219475"/>
        <a:ext cx="1460859" cy="1022601"/>
      </dsp:txXfrm>
    </dsp:sp>
    <dsp:sp modelId="{EBEA8AAA-B895-4D84-A496-0716C62D06ED}">
      <dsp:nvSpPr>
        <dsp:cNvPr id="0" name=""/>
        <dsp:cNvSpPr/>
      </dsp:nvSpPr>
      <dsp:spPr>
        <a:xfrm rot="5400000">
          <a:off x="4151321" y="-3128719"/>
          <a:ext cx="949558" cy="72069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kern="1200" dirty="0" smtClean="0"/>
            <a:t>Вопросительное слово </a:t>
          </a:r>
          <a:r>
            <a:rPr lang="en-US" sz="2900" b="1" i="1" u="sng" kern="1200" dirty="0" smtClean="0"/>
            <a:t>who? </a:t>
          </a:r>
          <a:r>
            <a:rPr lang="en-US" sz="2900" b="1" i="1" u="sng" kern="1200" dirty="0" smtClean="0"/>
            <a:t>what?</a:t>
          </a:r>
          <a:endParaRPr lang="ru-RU" sz="2900" b="1" i="1" u="sng" kern="1200" dirty="0"/>
        </a:p>
      </dsp:txBody>
      <dsp:txXfrm rot="5400000">
        <a:off x="4151321" y="-3128719"/>
        <a:ext cx="949558" cy="7206998"/>
      </dsp:txXfrm>
    </dsp:sp>
    <dsp:sp modelId="{FBBAD766-7C08-4517-A09F-3C933811AC0F}">
      <dsp:nvSpPr>
        <dsp:cNvPr id="0" name=""/>
        <dsp:cNvSpPr/>
      </dsp:nvSpPr>
      <dsp:spPr>
        <a:xfrm rot="5400000">
          <a:off x="-219128" y="1535691"/>
          <a:ext cx="1460859" cy="1022601"/>
        </a:xfrm>
        <a:prstGeom prst="chevron">
          <a:avLst/>
        </a:prstGeom>
        <a:solidFill>
          <a:schemeClr val="accent5">
            <a:hueOff val="-3327248"/>
            <a:satOff val="-5151"/>
            <a:lumOff val="0"/>
            <a:alphaOff val="0"/>
          </a:schemeClr>
        </a:solidFill>
        <a:ln w="19050" cap="flat" cmpd="sng" algn="ctr">
          <a:solidFill>
            <a:schemeClr val="accent5">
              <a:hueOff val="-3327248"/>
              <a:satOff val="-5151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 rot="5400000">
        <a:off x="-219128" y="1535691"/>
        <a:ext cx="1460859" cy="1022601"/>
      </dsp:txXfrm>
    </dsp:sp>
    <dsp:sp modelId="{898DD874-8E14-4E30-B2CA-464543D43406}">
      <dsp:nvSpPr>
        <dsp:cNvPr id="0" name=""/>
        <dsp:cNvSpPr/>
      </dsp:nvSpPr>
      <dsp:spPr>
        <a:xfrm rot="5400000">
          <a:off x="4151321" y="-1812157"/>
          <a:ext cx="949558" cy="72069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-3327248"/>
              <a:satOff val="-5151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kern="1200" dirty="0" smtClean="0"/>
            <a:t>В </a:t>
          </a:r>
          <a:r>
            <a:rPr lang="en-US" sz="2900" b="1" i="1" u="sng" kern="1200" dirty="0" smtClean="0"/>
            <a:t>present, past simple </a:t>
          </a:r>
          <a:r>
            <a:rPr lang="ru-RU" sz="2900" kern="1200" dirty="0" smtClean="0">
              <a:solidFill>
                <a:srgbClr val="FF0000"/>
              </a:solidFill>
            </a:rPr>
            <a:t>без</a:t>
          </a:r>
          <a:r>
            <a:rPr lang="ru-RU" sz="2900" kern="1200" dirty="0" smtClean="0"/>
            <a:t> вспомогательного глагола</a:t>
          </a:r>
          <a:endParaRPr lang="ru-RU" sz="2900" kern="1200" dirty="0"/>
        </a:p>
      </dsp:txBody>
      <dsp:txXfrm rot="5400000">
        <a:off x="4151321" y="-1812157"/>
        <a:ext cx="949558" cy="7206998"/>
      </dsp:txXfrm>
    </dsp:sp>
    <dsp:sp modelId="{C266A646-AE71-4E90-8B1B-B96E9711053C}">
      <dsp:nvSpPr>
        <dsp:cNvPr id="0" name=""/>
        <dsp:cNvSpPr/>
      </dsp:nvSpPr>
      <dsp:spPr>
        <a:xfrm rot="5400000">
          <a:off x="-219128" y="2851906"/>
          <a:ext cx="1460859" cy="1022601"/>
        </a:xfrm>
        <a:prstGeom prst="chevron">
          <a:avLst/>
        </a:prstGeom>
        <a:solidFill>
          <a:schemeClr val="accent5">
            <a:hueOff val="-6654497"/>
            <a:satOff val="-10303"/>
            <a:lumOff val="0"/>
            <a:alphaOff val="0"/>
          </a:schemeClr>
        </a:solidFill>
        <a:ln w="19050" cap="flat" cmpd="sng" algn="ctr">
          <a:solidFill>
            <a:schemeClr val="accent5">
              <a:hueOff val="-6654497"/>
              <a:satOff val="-10303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 rot="5400000">
        <a:off x="-219128" y="2851906"/>
        <a:ext cx="1460859" cy="1022601"/>
      </dsp:txXfrm>
    </dsp:sp>
    <dsp:sp modelId="{889F964B-2FF0-4E58-92D3-8FF01DCAF9A9}">
      <dsp:nvSpPr>
        <dsp:cNvPr id="0" name=""/>
        <dsp:cNvSpPr/>
      </dsp:nvSpPr>
      <dsp:spPr>
        <a:xfrm rot="5400000">
          <a:off x="4151321" y="-495941"/>
          <a:ext cx="949558" cy="72069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-6654497"/>
              <a:satOff val="-10303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kern="1200" dirty="0" smtClean="0"/>
            <a:t>Сказуемое в форме 3 лица ед. </a:t>
          </a:r>
          <a:r>
            <a:rPr lang="ru-RU" sz="2900" kern="1200" smtClean="0"/>
            <a:t>ч.</a:t>
          </a:r>
          <a:r>
            <a:rPr lang="en-US" sz="2900" kern="1200" smtClean="0"/>
            <a:t> </a:t>
          </a:r>
          <a:r>
            <a:rPr lang="ru-RU" sz="2900" kern="1200" dirty="0" smtClean="0"/>
            <a:t>  </a:t>
          </a:r>
          <a:endParaRPr lang="ru-RU" sz="2900" kern="1200" dirty="0"/>
        </a:p>
      </dsp:txBody>
      <dsp:txXfrm rot="5400000">
        <a:off x="4151321" y="-495941"/>
        <a:ext cx="949558" cy="7206998"/>
      </dsp:txXfrm>
    </dsp:sp>
    <dsp:sp modelId="{53401DD7-9431-435F-9A2C-A3F26BBC7D03}">
      <dsp:nvSpPr>
        <dsp:cNvPr id="0" name=""/>
        <dsp:cNvSpPr/>
      </dsp:nvSpPr>
      <dsp:spPr>
        <a:xfrm rot="5400000">
          <a:off x="-219128" y="4168122"/>
          <a:ext cx="1460859" cy="1022601"/>
        </a:xfrm>
        <a:prstGeom prst="chevron">
          <a:avLst/>
        </a:prstGeom>
        <a:solidFill>
          <a:schemeClr val="accent5">
            <a:hueOff val="-9981745"/>
            <a:satOff val="-15454"/>
            <a:lumOff val="0"/>
            <a:alphaOff val="0"/>
          </a:schemeClr>
        </a:solidFill>
        <a:ln w="19050" cap="flat" cmpd="sng" algn="ctr">
          <a:solidFill>
            <a:schemeClr val="accent5">
              <a:hueOff val="-9981745"/>
              <a:satOff val="-15454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 rot="5400000">
        <a:off x="-219128" y="4168122"/>
        <a:ext cx="1460859" cy="1022601"/>
      </dsp:txXfrm>
    </dsp:sp>
    <dsp:sp modelId="{27701BCD-796B-4EE5-9B1C-55D05AF88749}">
      <dsp:nvSpPr>
        <dsp:cNvPr id="0" name=""/>
        <dsp:cNvSpPr/>
      </dsp:nvSpPr>
      <dsp:spPr>
        <a:xfrm rot="5400000">
          <a:off x="4151321" y="820273"/>
          <a:ext cx="949558" cy="72069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-9981745"/>
              <a:satOff val="-15454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kern="1200" dirty="0" smtClean="0"/>
            <a:t>Остальные члены предложения</a:t>
          </a:r>
          <a:endParaRPr lang="ru-RU" sz="2900" kern="1200" dirty="0"/>
        </a:p>
      </dsp:txBody>
      <dsp:txXfrm rot="5400000">
        <a:off x="4151321" y="820273"/>
        <a:ext cx="949558" cy="72069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7EAF463A-BC7C-46EE-9F1E-7F377CCA4891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4/23/2025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stasy\Downloads\I%20Keep%20Six%20Honest%20Serving%20men%20v1.mp4.mp4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66801"/>
            <a:ext cx="7772400" cy="2533650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en-US" dirty="0" smtClean="0"/>
              <a:t>Types of Questions</a:t>
            </a:r>
            <a:br>
              <a:rPr lang="en-US" dirty="0" smtClean="0"/>
            </a:br>
            <a:r>
              <a:rPr lang="en-US" sz="2800" dirty="0" smtClean="0"/>
              <a:t>(</a:t>
            </a:r>
            <a:r>
              <a:rPr lang="ru-RU" sz="2800" dirty="0" err="1" smtClean="0"/>
              <a:t>типЫ</a:t>
            </a:r>
            <a:r>
              <a:rPr lang="ru-RU" sz="2800" dirty="0" smtClean="0"/>
              <a:t> вопросов в английском языке)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29000" y="4038600"/>
            <a:ext cx="5562600" cy="1752600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/>
              <a:t>Подготовила: </a:t>
            </a:r>
            <a:r>
              <a:rPr lang="ru-RU" sz="2400" dirty="0" err="1" smtClean="0"/>
              <a:t>Жирунова</a:t>
            </a:r>
            <a:r>
              <a:rPr lang="ru-RU" sz="2400" dirty="0" smtClean="0"/>
              <a:t> А.А.,</a:t>
            </a:r>
          </a:p>
          <a:p>
            <a:pPr algn="r"/>
            <a:r>
              <a:rPr lang="ru-RU" sz="2400" dirty="0" smtClean="0"/>
              <a:t>учитель английского языка </a:t>
            </a:r>
          </a:p>
          <a:p>
            <a:pPr algn="r"/>
            <a:r>
              <a:rPr lang="ru-RU" sz="2400" dirty="0" smtClean="0"/>
              <a:t>МБОУ «Лицей», г. Арзамас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</a:rPr>
              <a:t>Структуры построения вопросов</a:t>
            </a:r>
            <a:r>
              <a:rPr lang="ru-RU" sz="2400" b="1" i="1" dirty="0" smtClean="0"/>
              <a:t/>
            </a:r>
            <a:br>
              <a:rPr lang="ru-RU" sz="2400" b="1" i="1" dirty="0" smtClean="0"/>
            </a:br>
            <a:r>
              <a:rPr lang="ru-RU" sz="3200" b="1" i="1" u="sng" dirty="0" smtClean="0">
                <a:solidFill>
                  <a:schemeClr val="tx2">
                    <a:lumMod val="75000"/>
                  </a:schemeClr>
                </a:solidFill>
              </a:rPr>
              <a:t>1 тип – общий вопрос</a:t>
            </a:r>
            <a:r>
              <a:rPr lang="en-US" sz="3200" b="1" i="1" u="sng" dirty="0" smtClean="0">
                <a:solidFill>
                  <a:schemeClr val="tx2">
                    <a:lumMod val="75000"/>
                  </a:schemeClr>
                </a:solidFill>
              </a:rPr>
              <a:t> (General Question)</a:t>
            </a:r>
            <a:endParaRPr lang="ru-RU" sz="3200" b="1" i="1" u="sng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381000" y="1447800"/>
          <a:ext cx="8534400" cy="495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Make questions from affirmative sentences. </a:t>
            </a:r>
            <a:endParaRPr lang="ru-RU" sz="2400" b="1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Wingdings" pitchFamily="2" charset="2"/>
              <a:buChar char="v"/>
            </a:pPr>
            <a:endParaRPr lang="en-US" sz="2400" dirty="0" smtClean="0"/>
          </a:p>
          <a:p>
            <a:pPr marL="457200" indent="-457200">
              <a:buFont typeface="Wingdings" pitchFamily="2" charset="2"/>
              <a:buChar char="v"/>
            </a:pPr>
            <a:endParaRPr lang="en-US" sz="2400" dirty="0" smtClean="0"/>
          </a:p>
          <a:p>
            <a:pPr marL="457200" indent="-457200">
              <a:buFont typeface="Wingdings" pitchFamily="2" charset="2"/>
              <a:buChar char="v"/>
            </a:pPr>
            <a:endParaRPr lang="en-US" sz="2400" dirty="0" smtClean="0"/>
          </a:p>
          <a:p>
            <a:pPr marL="457200" indent="-457200">
              <a:buNone/>
            </a:pPr>
            <a:endParaRPr lang="en-US" sz="2400" dirty="0" smtClean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62000" y="2362200"/>
            <a:ext cx="1295400" cy="5334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They</a:t>
            </a:r>
            <a:endParaRPr lang="ru-RU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657600" y="2362200"/>
            <a:ext cx="1600200" cy="5334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travelling</a:t>
            </a:r>
            <a:endParaRPr lang="ru-RU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209800" y="2362200"/>
            <a:ext cx="1295400" cy="5334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are</a:t>
            </a:r>
            <a:endParaRPr lang="ru-RU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657600" y="1676400"/>
            <a:ext cx="1600200" cy="5334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in England</a:t>
            </a:r>
            <a:endParaRPr lang="ru-RU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209800" y="1676400"/>
            <a:ext cx="1295400" cy="5334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was</a:t>
            </a:r>
            <a:endParaRPr lang="ru-RU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62000" y="1676400"/>
            <a:ext cx="1295400" cy="5334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Ann</a:t>
            </a:r>
            <a:endParaRPr lang="ru-RU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657600" y="3048000"/>
            <a:ext cx="1600200" cy="5334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play football</a:t>
            </a:r>
            <a:endParaRPr lang="ru-RU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209800" y="3048000"/>
            <a:ext cx="1295400" cy="5334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will</a:t>
            </a:r>
            <a:endParaRPr lang="ru-RU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62000" y="3048000"/>
            <a:ext cx="1295400" cy="5334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Dan</a:t>
            </a:r>
            <a:endParaRPr lang="ru-RU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410200" y="3048000"/>
            <a:ext cx="1295400" cy="5334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tomorrow</a:t>
            </a:r>
            <a:endParaRPr lang="ru-RU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10200" y="2362200"/>
            <a:ext cx="1295400" cy="5334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now</a:t>
            </a:r>
            <a:endParaRPr lang="ru-RU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7 -3.33333E-6 L 0.15833 -3.33333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3.33333E-6 L -0.1625 -3.33333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3.33333E-6 L 0.15833 -3.33333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15833 -3.33333E-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1625 -3.33333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-0.15834 -3.33333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2" grpId="0" animBg="1"/>
      <p:bldP spid="13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u="sng" dirty="0" smtClean="0"/>
              <a:t>2 тип - специальный вопрос </a:t>
            </a:r>
            <a:r>
              <a:rPr lang="en-GB" sz="3600" b="1" i="1" u="sng" dirty="0" smtClean="0"/>
              <a:t> </a:t>
            </a:r>
            <a:br>
              <a:rPr lang="en-GB" sz="3600" b="1" i="1" u="sng" dirty="0" smtClean="0"/>
            </a:br>
            <a:r>
              <a:rPr lang="en-US" sz="3600" b="1" i="1" u="sng" dirty="0" smtClean="0"/>
              <a:t>(</a:t>
            </a:r>
            <a:r>
              <a:rPr lang="en-US" sz="3600" b="1" i="1" u="sng" dirty="0" smtClean="0"/>
              <a:t>Special Question)</a:t>
            </a:r>
            <a:endParaRPr lang="ru-RU" sz="3600" b="1" i="1" u="sng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i="1" dirty="0" smtClean="0"/>
              <a:t>Вопросительные слова</a:t>
            </a:r>
            <a:endParaRPr lang="ru-RU" sz="2400" b="1" i="1" dirty="0"/>
          </a:p>
        </p:txBody>
      </p:sp>
      <p:pic>
        <p:nvPicPr>
          <p:cNvPr id="4" name="I Keep Six Honest Serving men v1.mp4.mp4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52400" y="1752600"/>
            <a:ext cx="5257800" cy="39433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86400" y="1492508"/>
            <a:ext cx="35814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WHAT </a:t>
            </a:r>
            <a:r>
              <a:rPr lang="en-GB" sz="2800" dirty="0" smtClean="0"/>
              <a:t>– </a:t>
            </a:r>
            <a:r>
              <a:rPr lang="ru-RU" sz="2800" dirty="0" smtClean="0"/>
              <a:t>ЧТО? КАКОЙ?</a:t>
            </a:r>
          </a:p>
          <a:p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WHY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2800" dirty="0" smtClean="0"/>
              <a:t>– ПОЧЕМУ?</a:t>
            </a:r>
          </a:p>
          <a:p>
            <a:r>
              <a:rPr lang="en-GB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GB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GB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WHEN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2800" dirty="0" smtClean="0"/>
              <a:t>– КОГДА?</a:t>
            </a:r>
          </a:p>
          <a:p>
            <a:r>
              <a:rPr lang="en-GB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GB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GB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WHERE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2800" dirty="0" smtClean="0"/>
              <a:t>– ГДЕ? КУДА?</a:t>
            </a:r>
          </a:p>
          <a:p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HOW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2800" dirty="0" smtClean="0"/>
              <a:t>– КАК?</a:t>
            </a:r>
          </a:p>
          <a:p>
            <a:r>
              <a:rPr lang="en-GB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n-GB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GB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WHO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2800" dirty="0" smtClean="0"/>
              <a:t>– КТО?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Make questions using </a:t>
            </a:r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WH</a:t>
            </a:r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-question </a:t>
            </a:r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words</a:t>
            </a:r>
            <a:endParaRPr lang="ru-RU" sz="2400" b="1" i="1" dirty="0">
              <a:solidFill>
                <a:schemeClr val="tx2">
                  <a:lumMod val="75000"/>
                </a:schemeClr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dirty="0" smtClean="0"/>
              <a:t> </a:t>
            </a:r>
            <a:r>
              <a:rPr lang="en-US" dirty="0" smtClean="0"/>
              <a:t>James wanted to see a present. (what</a:t>
            </a:r>
            <a:r>
              <a:rPr lang="en-US" dirty="0" smtClean="0"/>
              <a:t>) – </a:t>
            </a:r>
            <a:r>
              <a:rPr lang="ru-RU" dirty="0" smtClean="0"/>
              <a:t>что?</a:t>
            </a: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What did James want to see?</a:t>
            </a:r>
            <a:endParaRPr lang="en-US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The weather is wonderful. (what</a:t>
            </a:r>
            <a:r>
              <a:rPr lang="en-US" dirty="0" smtClean="0"/>
              <a:t>)</a:t>
            </a:r>
            <a:r>
              <a:rPr lang="ru-RU" dirty="0" smtClean="0"/>
              <a:t> – какая?</a:t>
            </a: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GB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What is the weather?</a:t>
            </a:r>
            <a:endParaRPr lang="en-US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Little children usually sleep a lot. (why</a:t>
            </a:r>
            <a:r>
              <a:rPr lang="en-US" dirty="0" smtClean="0"/>
              <a:t>)</a:t>
            </a:r>
            <a:r>
              <a:rPr lang="ru-RU" dirty="0" smtClean="0"/>
              <a:t> – почему?</a:t>
            </a: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Why do little children usually sleep a lot?</a:t>
            </a:r>
            <a:endParaRPr lang="en-US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 We go to the </a:t>
            </a:r>
            <a:r>
              <a:rPr lang="en-US" dirty="0" smtClean="0"/>
              <a:t>museum on Sundays. </a:t>
            </a:r>
            <a:r>
              <a:rPr lang="en-US" dirty="0" smtClean="0"/>
              <a:t>(when) </a:t>
            </a:r>
            <a:r>
              <a:rPr lang="ru-RU" dirty="0" smtClean="0"/>
              <a:t>– когда?</a:t>
            </a:r>
            <a:endParaRPr lang="en-GB" dirty="0" smtClean="0"/>
          </a:p>
          <a:p>
            <a:pPr>
              <a:buFont typeface="Wingdings" pitchFamily="2" charset="2"/>
              <a:buChar char="v"/>
            </a:pPr>
            <a:r>
              <a:rPr lang="en-GB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When do you go to the museum?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91000" y="1676400"/>
            <a:ext cx="1600200" cy="457200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200400" y="2743200"/>
            <a:ext cx="1600200" cy="457200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343400" y="4876800"/>
            <a:ext cx="1828800" cy="457200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i="1" u="sng" dirty="0" smtClean="0"/>
              <a:t>3</a:t>
            </a:r>
            <a:r>
              <a:rPr lang="ru-RU" sz="2800" b="1" i="1" u="sng" dirty="0" smtClean="0"/>
              <a:t> тип вопросов – альтернативный</a:t>
            </a:r>
            <a:br>
              <a:rPr lang="ru-RU" sz="2800" b="1" i="1" u="sng" dirty="0" smtClean="0"/>
            </a:br>
            <a:r>
              <a:rPr lang="en-US" sz="2800" b="1" i="1" u="sng" dirty="0" smtClean="0"/>
              <a:t>(Alternative Question)</a:t>
            </a:r>
            <a:endParaRPr lang="ru-RU" sz="2800" b="1" i="1" u="sng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Make questions using </a:t>
            </a:r>
            <a:r>
              <a:rPr lang="en-US" sz="2400" b="1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“or”</a:t>
            </a:r>
            <a:endParaRPr lang="ru-RU" sz="2400" b="1" i="1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/>
              <a:t> </a:t>
            </a:r>
            <a:r>
              <a:rPr lang="en-GB" dirty="0" smtClean="0"/>
              <a:t>T</a:t>
            </a:r>
            <a:r>
              <a:rPr lang="en-US" dirty="0" smtClean="0"/>
              <a:t>his </a:t>
            </a:r>
            <a:r>
              <a:rPr lang="en-US" dirty="0" smtClean="0"/>
              <a:t>bag is orange.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Is this bag </a:t>
            </a:r>
            <a:r>
              <a:rPr lang="en-US" sz="3600" b="1" dirty="0" smtClean="0">
                <a:solidFill>
                  <a:srgbClr val="C00000"/>
                </a:solidFill>
              </a:rPr>
              <a:t>ORANGE OR GREEN</a:t>
            </a:r>
            <a:r>
              <a:rPr lang="en-US" dirty="0" smtClean="0"/>
              <a:t>?</a:t>
            </a: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 smtClean="0"/>
              <a:t>Trees </a:t>
            </a:r>
            <a:r>
              <a:rPr lang="en-US" dirty="0" smtClean="0"/>
              <a:t>are yellow in autumn.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Are trees yellow </a:t>
            </a:r>
            <a:r>
              <a:rPr lang="en-US" sz="3600" b="1" dirty="0" smtClean="0">
                <a:solidFill>
                  <a:srgbClr val="C00000"/>
                </a:solidFill>
              </a:rPr>
              <a:t>IN AUTUMN OR SPRING</a:t>
            </a:r>
            <a:r>
              <a:rPr lang="en-US" dirty="0" smtClean="0"/>
              <a:t>?</a:t>
            </a: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 smtClean="0"/>
              <a:t>You </a:t>
            </a:r>
            <a:r>
              <a:rPr lang="en-US" dirty="0" smtClean="0"/>
              <a:t>know poem well.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Do you know </a:t>
            </a:r>
            <a:r>
              <a:rPr lang="en-US" sz="3600" b="1" dirty="0" smtClean="0">
                <a:solidFill>
                  <a:srgbClr val="C00000"/>
                </a:solidFill>
              </a:rPr>
              <a:t>POEM OR TALE </a:t>
            </a:r>
            <a:r>
              <a:rPr lang="en-US" dirty="0" smtClean="0"/>
              <a:t>well?</a:t>
            </a: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 smtClean="0"/>
              <a:t>She </a:t>
            </a:r>
            <a:r>
              <a:rPr lang="en-US" dirty="0" smtClean="0"/>
              <a:t>worked a lot</a:t>
            </a:r>
            <a:r>
              <a:rPr lang="en-US" dirty="0" smtClean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en-US" sz="3600" b="1" dirty="0" smtClean="0">
                <a:solidFill>
                  <a:srgbClr val="C00000"/>
                </a:solidFill>
              </a:rPr>
              <a:t>DID</a:t>
            </a:r>
            <a:r>
              <a:rPr lang="en-US" dirty="0" smtClean="0"/>
              <a:t> she work a lot </a:t>
            </a:r>
            <a:r>
              <a:rPr lang="en-US" sz="3600" b="1" dirty="0" smtClean="0">
                <a:solidFill>
                  <a:srgbClr val="C00000"/>
                </a:solidFill>
              </a:rPr>
              <a:t>OR DIDN’T</a:t>
            </a:r>
            <a:r>
              <a:rPr lang="en-US" dirty="0" smtClean="0"/>
              <a:t>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i="1" u="sng" dirty="0" smtClean="0"/>
              <a:t>4 тип – разделительный вопрос</a:t>
            </a:r>
            <a:br>
              <a:rPr lang="ru-RU" sz="2800" b="1" i="1" u="sng" dirty="0" smtClean="0"/>
            </a:br>
            <a:r>
              <a:rPr lang="ru-RU" sz="2800" b="1" i="1" u="sng" dirty="0" smtClean="0"/>
              <a:t>(</a:t>
            </a:r>
            <a:r>
              <a:rPr lang="en-US" sz="2800" b="1" i="1" u="sng" dirty="0" smtClean="0"/>
              <a:t>TAG – QUESTION)</a:t>
            </a:r>
            <a:endParaRPr lang="ru-RU" sz="2800" b="1" i="1" u="sng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Write </a:t>
            </a:r>
            <a:r>
              <a:rPr lang="en-US" sz="2400" b="1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the ends </a:t>
            </a:r>
            <a:r>
              <a:rPr lang="en-US" sz="2400" b="1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of the questions</a:t>
            </a:r>
            <a:endParaRPr lang="ru-RU" sz="2400" b="1" i="1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dirty="0" smtClean="0"/>
              <a:t> </a:t>
            </a:r>
            <a:r>
              <a:rPr lang="en-US" dirty="0" smtClean="0"/>
              <a:t>He plays volleyball, _________.</a:t>
            </a:r>
          </a:p>
          <a:p>
            <a:pPr>
              <a:buFont typeface="Wingdings" pitchFamily="2" charset="2"/>
              <a:buChar char="v"/>
            </a:pP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They didn’t go to school, </a:t>
            </a:r>
            <a:r>
              <a:rPr lang="en-US" dirty="0" smtClean="0"/>
              <a:t>________.</a:t>
            </a:r>
            <a:endParaRPr lang="en-US" dirty="0" smtClean="0"/>
          </a:p>
          <a:p>
            <a:pPr>
              <a:buFont typeface="Wingdings" pitchFamily="2" charset="2"/>
              <a:buChar char="v"/>
            </a:pP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Ann can sing opera songs, _________.</a:t>
            </a:r>
          </a:p>
          <a:p>
            <a:pPr>
              <a:buFont typeface="Wingdings" pitchFamily="2" charset="2"/>
              <a:buChar char="v"/>
            </a:pP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She is running well, </a:t>
            </a:r>
            <a:r>
              <a:rPr lang="en-US" dirty="0" smtClean="0"/>
              <a:t>_________.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38600" y="1600200"/>
            <a:ext cx="1676400" cy="381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C00000"/>
                </a:solidFill>
              </a:rPr>
              <a:t>d</a:t>
            </a:r>
            <a:r>
              <a:rPr lang="en-GB" sz="2400" b="1" dirty="0" smtClean="0">
                <a:solidFill>
                  <a:srgbClr val="C00000"/>
                </a:solidFill>
              </a:rPr>
              <a:t>oesn’t he?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48200" y="2667000"/>
            <a:ext cx="1371600" cy="381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C00000"/>
                </a:solidFill>
              </a:rPr>
              <a:t>did they?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953000" y="3733800"/>
            <a:ext cx="1524000" cy="381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C00000"/>
                </a:solidFill>
              </a:rPr>
              <a:t>c</a:t>
            </a:r>
            <a:r>
              <a:rPr lang="en-GB" sz="2400" b="1" dirty="0" smtClean="0">
                <a:solidFill>
                  <a:srgbClr val="C00000"/>
                </a:solidFill>
              </a:rPr>
              <a:t>an’t she?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86200" y="4800600"/>
            <a:ext cx="1524000" cy="381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C00000"/>
                </a:solidFill>
              </a:rPr>
              <a:t>isn’t she?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u="sng" dirty="0" smtClean="0"/>
              <a:t>5 тип – вопрос к подлежащему</a:t>
            </a:r>
            <a:endParaRPr lang="ru-RU" sz="2800" b="1" i="1" u="sng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219200"/>
          <a:ext cx="822960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Underline the subject in sentences and ask questions about the subject</a:t>
            </a:r>
            <a:endParaRPr lang="ru-RU" sz="2400" b="1" i="1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/>
              <a:t> </a:t>
            </a:r>
            <a:r>
              <a:rPr lang="en-US" dirty="0" smtClean="0"/>
              <a:t>I usually come to school early.</a:t>
            </a:r>
          </a:p>
          <a:p>
            <a:pPr>
              <a:buFont typeface="Wingdings" pitchFamily="2" charset="2"/>
              <a:buChar char="v"/>
            </a:pPr>
            <a:r>
              <a:rPr lang="en-GB" sz="3200" b="1" dirty="0" smtClean="0">
                <a:solidFill>
                  <a:srgbClr val="C00000"/>
                </a:solidFill>
              </a:rPr>
              <a:t>Who</a:t>
            </a:r>
            <a:r>
              <a:rPr lang="en-GB" dirty="0" smtClean="0"/>
              <a:t> usually come</a:t>
            </a:r>
            <a:r>
              <a:rPr lang="en-GB" b="1" dirty="0" smtClean="0">
                <a:solidFill>
                  <a:srgbClr val="C00000"/>
                </a:solidFill>
              </a:rPr>
              <a:t>s</a:t>
            </a:r>
            <a:r>
              <a:rPr lang="en-GB" dirty="0" smtClean="0"/>
              <a:t> to school early?</a:t>
            </a: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Ann was born in another town.</a:t>
            </a:r>
          </a:p>
          <a:p>
            <a:pPr>
              <a:buFont typeface="Wingdings" pitchFamily="2" charset="2"/>
              <a:buChar char="v"/>
            </a:pPr>
            <a:r>
              <a:rPr lang="en-GB" sz="3200" b="1" dirty="0" smtClean="0">
                <a:solidFill>
                  <a:srgbClr val="C00000"/>
                </a:solidFill>
              </a:rPr>
              <a:t>Who</a:t>
            </a:r>
            <a:r>
              <a:rPr lang="en-GB" dirty="0" smtClean="0"/>
              <a:t> was born in another town?</a:t>
            </a: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Shop was opened two years ago.</a:t>
            </a:r>
          </a:p>
          <a:p>
            <a:pPr>
              <a:buFont typeface="Wingdings" pitchFamily="2" charset="2"/>
              <a:buChar char="v"/>
            </a:pPr>
            <a:r>
              <a:rPr lang="en-GB" sz="3200" b="1" dirty="0" smtClean="0">
                <a:solidFill>
                  <a:srgbClr val="C00000"/>
                </a:solidFill>
              </a:rPr>
              <a:t>What</a:t>
            </a:r>
            <a:r>
              <a:rPr lang="en-GB" dirty="0" smtClean="0"/>
              <a:t> was </a:t>
            </a:r>
            <a:r>
              <a:rPr lang="en-US" dirty="0" smtClean="0"/>
              <a:t>opened two years </a:t>
            </a:r>
            <a:r>
              <a:rPr lang="en-US" dirty="0" smtClean="0"/>
              <a:t>ago?</a:t>
            </a: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We are going to the cinema.</a:t>
            </a:r>
          </a:p>
          <a:p>
            <a:pPr>
              <a:buFont typeface="Wingdings" pitchFamily="2" charset="2"/>
              <a:buChar char="v"/>
            </a:pPr>
            <a:r>
              <a:rPr lang="en-GB" sz="3200" b="1" dirty="0" smtClean="0">
                <a:solidFill>
                  <a:srgbClr val="C00000"/>
                </a:solidFill>
              </a:rPr>
              <a:t>Who is </a:t>
            </a:r>
            <a:r>
              <a:rPr lang="en-GB" dirty="0" smtClean="0"/>
              <a:t>going to the cinema?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990600" y="1676400"/>
            <a:ext cx="304800" cy="4572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914400" y="2743200"/>
            <a:ext cx="762000" cy="4572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914400" y="3886200"/>
            <a:ext cx="914400" cy="4572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990600" y="4953000"/>
            <a:ext cx="609600" cy="4572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Make as many questions as you can</a:t>
            </a:r>
            <a:br>
              <a:rPr lang="en-GB" sz="2400" b="1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en-GB" sz="2400" b="1" dirty="0" smtClean="0">
                <a:solidFill>
                  <a:srgbClr val="C00000"/>
                </a:solidFill>
              </a:rPr>
              <a:t>Ann </a:t>
            </a:r>
            <a:r>
              <a:rPr lang="en-GB" sz="2400" b="1" dirty="0" smtClean="0">
                <a:solidFill>
                  <a:srgbClr val="C00000"/>
                </a:solidFill>
              </a:rPr>
              <a:t>plays with her dog in the park on Saturdays</a:t>
            </a:r>
            <a:r>
              <a:rPr lang="en-GB" sz="2400" b="1" dirty="0" smtClean="0">
                <a:solidFill>
                  <a:srgbClr val="C00000"/>
                </a:solidFill>
              </a:rPr>
              <a:t>.</a:t>
            </a:r>
            <a:endParaRPr lang="ru-RU" sz="2400" b="1" i="1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81600"/>
          </a:xfrm>
        </p:spPr>
        <p:txBody>
          <a:bodyPr>
            <a:normAutofit lnSpcReduction="10000"/>
          </a:bodyPr>
          <a:lstStyle/>
          <a:p>
            <a:pPr marL="514350" indent="-514350" algn="just">
              <a:buAutoNum type="arabicPeriod"/>
            </a:pPr>
            <a:r>
              <a:rPr lang="en-GB" sz="24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General question:</a:t>
            </a:r>
          </a:p>
          <a:p>
            <a:pPr marL="514350" indent="-514350" algn="just">
              <a:buNone/>
            </a:pP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Does Ann play </a:t>
            </a: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with her dog in the </a:t>
            </a: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park </a:t>
            </a: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on </a:t>
            </a: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Saturdays?</a:t>
            </a:r>
          </a:p>
          <a:p>
            <a:pPr marL="514350" indent="-514350" algn="just">
              <a:buFont typeface="+mj-lt"/>
              <a:buAutoNum type="arabicPeriod" startAt="2"/>
            </a:pPr>
            <a:r>
              <a:rPr lang="en-GB" sz="24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Special questions:</a:t>
            </a:r>
          </a:p>
          <a:p>
            <a:pPr marL="514350" indent="-514350" algn="just">
              <a:buNone/>
            </a:pP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Where does </a:t>
            </a: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Ann play with her dog </a:t>
            </a: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on Saturdays (in)?</a:t>
            </a:r>
          </a:p>
          <a:p>
            <a:pPr marL="514350" indent="-514350" algn="just">
              <a:buNone/>
            </a:pP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When</a:t>
            </a:r>
            <a:r>
              <a:rPr lang="en-GB" sz="24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does Ann play with her dog in the </a:t>
            </a: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park?</a:t>
            </a:r>
            <a:endParaRPr lang="en-GB" sz="2400" b="1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514350" indent="-514350" algn="just">
              <a:buNone/>
            </a:pP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Why does </a:t>
            </a: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Ann play with her dog in the park on Saturdays</a:t>
            </a: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?</a:t>
            </a:r>
            <a:endParaRPr lang="en-GB" sz="2400" b="1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514350" indent="-514350" algn="just">
              <a:buFont typeface="+mj-lt"/>
              <a:buAutoNum type="arabicPeriod" startAt="3"/>
            </a:pPr>
            <a:r>
              <a:rPr lang="en-GB" sz="24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Alternative question:</a:t>
            </a:r>
          </a:p>
          <a:p>
            <a:pPr marL="514350" indent="-514350" algn="just">
              <a:buNone/>
            </a:pP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Does Ann play with her </a:t>
            </a:r>
            <a:r>
              <a:rPr lang="en-GB" sz="2400" b="1" u="sng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dog or cat </a:t>
            </a: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 the park on Saturdays</a:t>
            </a: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?</a:t>
            </a:r>
            <a:endParaRPr lang="en-GB" sz="2400" b="1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514350" indent="-514350" algn="just">
              <a:buFont typeface="+mj-lt"/>
              <a:buAutoNum type="arabicPeriod" startAt="4"/>
            </a:pPr>
            <a:r>
              <a:rPr lang="en-GB" sz="24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Tag-question:</a:t>
            </a:r>
          </a:p>
          <a:p>
            <a:pPr marL="514350" indent="-514350" algn="just">
              <a:buNone/>
            </a:pP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Ann plays with her dog in the park on </a:t>
            </a: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Saturdays, doesn’t she?</a:t>
            </a:r>
            <a:endParaRPr lang="en-GB" sz="2400" b="1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514350" indent="-514350" algn="just">
              <a:buFont typeface="+mj-lt"/>
              <a:buAutoNum type="arabicPeriod" startAt="5"/>
            </a:pPr>
            <a:r>
              <a:rPr lang="en-GB" sz="24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Subject question:</a:t>
            </a:r>
          </a:p>
          <a:p>
            <a:pPr marL="514350" indent="-514350" algn="just">
              <a:buNone/>
            </a:pP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Who</a:t>
            </a:r>
            <a:r>
              <a:rPr lang="en-GB" sz="24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plays </a:t>
            </a:r>
            <a:r>
              <a:rPr lang="en-GB" sz="2400" b="1" dirty="0" smtClean="0">
                <a:solidFill>
                  <a:srgbClr val="C0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with her dog in the park on Saturdays?</a:t>
            </a:r>
            <a:endParaRPr lang="en-GB" sz="2400" b="1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7753</TotalTime>
  <Words>518</Words>
  <Application>Microsoft Office PowerPoint</Application>
  <PresentationFormat>Экран (4:3)</PresentationFormat>
  <Paragraphs>102</Paragraphs>
  <Slides>13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Обычная</vt:lpstr>
      <vt:lpstr>Types of Questions (типЫ вопросов в английском языке)</vt:lpstr>
      <vt:lpstr>Структуры построения вопросов 1 тип – общий вопрос (General Question)</vt:lpstr>
      <vt:lpstr>Make questions from affirmative sentences. </vt:lpstr>
      <vt:lpstr>2 тип - специальный вопрос   (Special Question)</vt:lpstr>
      <vt:lpstr>Вопросительные слова</vt:lpstr>
      <vt:lpstr>Make questions using WH-question words</vt:lpstr>
      <vt:lpstr>3 тип вопросов – альтернативный (Alternative Question)</vt:lpstr>
      <vt:lpstr>Make questions using “or”</vt:lpstr>
      <vt:lpstr>4 тип – разделительный вопрос (TAG – QUESTION)</vt:lpstr>
      <vt:lpstr>Write the ends of the questions</vt:lpstr>
      <vt:lpstr>5 тип – вопрос к подлежащему</vt:lpstr>
      <vt:lpstr>Underline the subject in sentences and ask questions about the subject</vt:lpstr>
      <vt:lpstr>Make as many questions as you can Ann plays with her dog in the park on Saturdays.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Questions in English.</dc:title>
  <dc:creator>Пользователь</dc:creator>
  <cp:lastModifiedBy>Анастасия Жирунова</cp:lastModifiedBy>
  <cp:revision>74</cp:revision>
  <dcterms:created xsi:type="dcterms:W3CDTF">2012-05-16T12:29:31Z</dcterms:created>
  <dcterms:modified xsi:type="dcterms:W3CDTF">2025-04-27T16:53:13Z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98438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