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57" r:id="rId5"/>
    <p:sldId id="258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491" autoAdjust="0"/>
  </p:normalViewPr>
  <p:slideViewPr>
    <p:cSldViewPr>
      <p:cViewPr>
        <p:scale>
          <a:sx n="80" d="100"/>
          <a:sy n="80" d="100"/>
        </p:scale>
        <p:origin x="-1002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39DCB-225C-4DB1-8173-31D01A74148D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1C11E-F49A-4DD4-A9F5-073FE7F4E3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1\Desktop\&#1084;&#1091;&#1079;&#1099;&#1082;&#1072;\&#1089;&#1090;&#1080;&#1093;.aac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jpeg"/><Relationship Id="rId7" Type="http://schemas.openxmlformats.org/officeDocument/2006/relationships/slide" Target="slide8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1\Desktop\&#1084;&#1091;&#1079;&#1099;&#1082;&#1072;\&#1085;&#1072;&#1095;&#1072;&#1083;&#1086;.aac" TargetMode="Externa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0" Type="http://schemas.openxmlformats.org/officeDocument/2006/relationships/slide" Target="slide6.xml"/><Relationship Id="rId4" Type="http://schemas.openxmlformats.org/officeDocument/2006/relationships/image" Target="../media/image4.jpeg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../media/audio2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1\Desktop\&#1084;&#1091;&#1079;&#1099;&#1082;&#1072;\&#1087;&#1086;&#1078;&#1072;&#1088;&#1085;&#1099;&#1081;.aac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image" Target="../media/image2.jpeg"/><Relationship Id="rId10" Type="http://schemas.openxmlformats.org/officeDocument/2006/relationships/image" Target="../media/image9.jpeg"/><Relationship Id="rId4" Type="http://schemas.openxmlformats.org/officeDocument/2006/relationships/audio" Target="../media/audio3.wav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4.wav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1\Desktop\&#1084;&#1091;&#1079;&#1099;&#1082;&#1072;\&#1084;&#1072;&#1096;&#1080;&#1085;&#1072;.aac" TargetMode="Externa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image" Target="../media/image2.jpeg"/><Relationship Id="rId10" Type="http://schemas.openxmlformats.org/officeDocument/2006/relationships/image" Target="../media/image14.jpeg"/><Relationship Id="rId4" Type="http://schemas.openxmlformats.org/officeDocument/2006/relationships/audio" Target="../media/audio5.wav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audio" Target="../media/audio6.wav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1\Desktop\&#1084;&#1091;&#1079;&#1099;&#1082;&#1072;\&#1097;&#1080;&#1090;.aac" TargetMode="Externa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slide" Target="slide3.xml"/><Relationship Id="rId15" Type="http://schemas.openxmlformats.org/officeDocument/2006/relationships/image" Target="../media/image25.png"/><Relationship Id="rId10" Type="http://schemas.openxmlformats.org/officeDocument/2006/relationships/image" Target="../media/image20.jpeg"/><Relationship Id="rId4" Type="http://schemas.openxmlformats.org/officeDocument/2006/relationships/image" Target="../media/image2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audio" Target="../media/audio7.wav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1\Desktop\&#1084;&#1091;&#1079;&#1099;&#1082;&#1072;\&#1090;&#1077;&#1083;&#1077;&#1092;&#1086;&#1085;.aac" TargetMode="External"/><Relationship Id="rId6" Type="http://schemas.openxmlformats.org/officeDocument/2006/relationships/slide" Target="slide3.xml"/><Relationship Id="rId11" Type="http://schemas.openxmlformats.org/officeDocument/2006/relationships/image" Target="../media/image30.png"/><Relationship Id="rId5" Type="http://schemas.openxmlformats.org/officeDocument/2006/relationships/image" Target="../media/image2.jpeg"/><Relationship Id="rId10" Type="http://schemas.openxmlformats.org/officeDocument/2006/relationships/image" Target="../media/image29.jpeg"/><Relationship Id="rId4" Type="http://schemas.openxmlformats.org/officeDocument/2006/relationships/audio" Target="../media/audio2.wav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audio" Target="../media/audio2.wav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.png"/><Relationship Id="rId1" Type="http://schemas.openxmlformats.org/officeDocument/2006/relationships/audio" Target="file:///C:\Users\User1\Desktop\&#1084;&#1091;&#1079;&#1099;&#1082;&#1072;\&#1086;&#1075;&#1086;&#1085;&#1100;.aac" TargetMode="External"/><Relationship Id="rId6" Type="http://schemas.openxmlformats.org/officeDocument/2006/relationships/slide" Target="slide3.xml"/><Relationship Id="rId11" Type="http://schemas.openxmlformats.org/officeDocument/2006/relationships/image" Target="../media/image35.jpeg"/><Relationship Id="rId5" Type="http://schemas.openxmlformats.org/officeDocument/2006/relationships/image" Target="../media/image2.jpeg"/><Relationship Id="rId15" Type="http://schemas.openxmlformats.org/officeDocument/2006/relationships/image" Target="../media/image39.jpeg"/><Relationship Id="rId10" Type="http://schemas.openxmlformats.org/officeDocument/2006/relationships/image" Target="../media/image34.jpeg"/><Relationship Id="rId4" Type="http://schemas.openxmlformats.org/officeDocument/2006/relationships/audio" Target="../media/audio6.wav"/><Relationship Id="rId9" Type="http://schemas.openxmlformats.org/officeDocument/2006/relationships/image" Target="../media/image33.jpeg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png"/><Relationship Id="rId3" Type="http://schemas.openxmlformats.org/officeDocument/2006/relationships/image" Target="../media/image2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1\Desktop\&#1084;&#1091;&#1079;&#1099;&#1082;&#1072;\&#1087;&#1088;&#1077;&#1076;&#1084;&#1077;&#1090;&#1099;.aac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slide" Target="slide3.xml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1\Desktop\пожарная безопасность\Фон для презентации пожарная безопасность для детей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1714488"/>
            <a:ext cx="68820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Интерактивная игра по</a:t>
            </a: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пожарной безопасности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9873" y="3357562"/>
            <a:ext cx="546425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детей 5-6 лет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4214818"/>
            <a:ext cx="7215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Составила: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Лялькова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Валентина Владимировна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388424" y="6165304"/>
            <a:ext cx="538360" cy="404664"/>
          </a:xfrm>
          <a:prstGeom prst="actionButtonHome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1928802"/>
            <a:ext cx="51435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b="1" dirty="0" smtClean="0"/>
              <a:t>Ребята, помните о том,</a:t>
            </a:r>
            <a:br>
              <a:rPr lang="ru-RU" sz="2800" b="1" dirty="0" smtClean="0"/>
            </a:br>
            <a:r>
              <a:rPr lang="ru-RU" sz="2800" b="1" dirty="0" smtClean="0"/>
              <a:t>Что нельзя шутить с огнём</a:t>
            </a:r>
            <a:br>
              <a:rPr lang="ru-RU" sz="2800" b="1" dirty="0" smtClean="0"/>
            </a:br>
            <a:r>
              <a:rPr lang="ru-RU" sz="2800" b="1" dirty="0" smtClean="0"/>
              <a:t>Кто с огнём неосторожен</a:t>
            </a:r>
            <a:br>
              <a:rPr lang="ru-RU" sz="2800" b="1" dirty="0" smtClean="0"/>
            </a:br>
            <a:r>
              <a:rPr lang="ru-RU" sz="2800" b="1" dirty="0" smtClean="0"/>
              <a:t>У того пожар возможен.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</a:t>
            </a:r>
          </a:p>
        </p:txBody>
      </p:sp>
      <p:pic>
        <p:nvPicPr>
          <p:cNvPr id="1026" name="Picture 2" descr="C:\Users\User1\Desktop\пожарная безопасность\154160391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92DCFF"/>
              </a:clrFrom>
              <a:clrTo>
                <a:srgbClr val="92D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214554"/>
            <a:ext cx="2884776" cy="2895594"/>
          </a:xfrm>
          <a:prstGeom prst="rect">
            <a:avLst/>
          </a:prstGeom>
          <a:noFill/>
        </p:spPr>
      </p:pic>
      <p:pic>
        <p:nvPicPr>
          <p:cNvPr id="10" name="стих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000364" y="1643050"/>
            <a:ext cx="1071570" cy="107157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357166"/>
            <a:ext cx="46251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Навигация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643050"/>
            <a:ext cx="40005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Переход к меню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1285852" y="2857496"/>
            <a:ext cx="857256" cy="41319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>
            <a:off x="1214414" y="3571876"/>
            <a:ext cx="857256" cy="413194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firstslide" highlightClick="1"/>
          </p:cNvPr>
          <p:cNvSpPr/>
          <p:nvPr/>
        </p:nvSpPr>
        <p:spPr>
          <a:xfrm>
            <a:off x="1285852" y="1643050"/>
            <a:ext cx="785818" cy="685226"/>
          </a:xfrm>
          <a:prstGeom prst="actionButtonHo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71736" y="2714620"/>
            <a:ext cx="164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Вперед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3429000"/>
            <a:ext cx="13653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Назад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786050" y="4500570"/>
            <a:ext cx="11239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Звук</a:t>
            </a:r>
            <a:endParaRPr lang="ru-RU" sz="3200" dirty="0"/>
          </a:p>
        </p:txBody>
      </p:sp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1357290" y="4429132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https://tse2.mm.bing.net/th?id=OIP.eDcvoltoRmoYdZ5l_egrdQHaNP&amp;pid=Api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785926"/>
            <a:ext cx="2363672" cy="422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928926" y="1500174"/>
            <a:ext cx="6000792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«Найди пожарного» </a:t>
            </a:r>
          </a:p>
          <a:p>
            <a:pPr>
              <a:lnSpc>
                <a:spcPct val="250000"/>
              </a:lnSpc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Игра «Какая из машин пожарная»</a:t>
            </a:r>
          </a:p>
          <a:p>
            <a:pPr>
              <a:lnSpc>
                <a:spcPct val="250000"/>
              </a:lnSpc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Игра «Что нужно для пожарного щита</a:t>
            </a:r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</a:p>
          <a:p>
            <a:pPr>
              <a:lnSpc>
                <a:spcPct val="250000"/>
              </a:lnSpc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Игра «По какому номеру нужно вызывать пожарных»</a:t>
            </a:r>
          </a:p>
          <a:p>
            <a:pPr>
              <a:lnSpc>
                <a:spcPct val="250000"/>
              </a:lnSpc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Игра «Огонь -друг, огонь – враг»</a:t>
            </a:r>
          </a:p>
          <a:p>
            <a:pPr>
              <a:lnSpc>
                <a:spcPct val="200000"/>
              </a:lnSpc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Игра  «Чтобы не было беды, огнеопасные               </a:t>
            </a:r>
          </a:p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предметы убери» </a:t>
            </a:r>
          </a:p>
          <a:p>
            <a:endParaRPr lang="ru-RU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Пожелание </a:t>
            </a:r>
            <a:r>
              <a:rPr lang="ru-RU" sz="2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r>
              <a:rPr lang="ru-RU" sz="2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еопольда</a:t>
            </a:r>
            <a:endParaRPr lang="ru-RU" sz="2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357166"/>
            <a:ext cx="46251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Меню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7-конечная звезда 5">
            <a:hlinkClick r:id="rId5" action="ppaction://hlinksldjump"/>
          </p:cNvPr>
          <p:cNvSpPr/>
          <p:nvPr/>
        </p:nvSpPr>
        <p:spPr>
          <a:xfrm>
            <a:off x="2786050" y="1643050"/>
            <a:ext cx="360040" cy="288032"/>
          </a:xfrm>
          <a:prstGeom prst="star7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7-конечная звезда 6">
            <a:hlinkClick r:id="rId6" action="ppaction://hlinksldjump"/>
          </p:cNvPr>
          <p:cNvSpPr/>
          <p:nvPr/>
        </p:nvSpPr>
        <p:spPr>
          <a:xfrm>
            <a:off x="2786050" y="2214554"/>
            <a:ext cx="360040" cy="360040"/>
          </a:xfrm>
          <a:prstGeom prst="star7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7-конечная звезда 7">
            <a:hlinkClick r:id="rId7" action="ppaction://hlinksldjump"/>
          </p:cNvPr>
          <p:cNvSpPr/>
          <p:nvPr/>
        </p:nvSpPr>
        <p:spPr>
          <a:xfrm>
            <a:off x="2786050" y="4286256"/>
            <a:ext cx="360040" cy="360040"/>
          </a:xfrm>
          <a:prstGeom prst="star7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7-конечная звезда 8">
            <a:hlinkClick r:id="rId8" action="ppaction://hlinksldjump"/>
          </p:cNvPr>
          <p:cNvSpPr/>
          <p:nvPr/>
        </p:nvSpPr>
        <p:spPr>
          <a:xfrm>
            <a:off x="2786050" y="3571876"/>
            <a:ext cx="360040" cy="360040"/>
          </a:xfrm>
          <a:prstGeom prst="star7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7-конечная звезда 10">
            <a:hlinkClick r:id="rId9" action="ppaction://hlinksldjump"/>
          </p:cNvPr>
          <p:cNvSpPr/>
          <p:nvPr/>
        </p:nvSpPr>
        <p:spPr>
          <a:xfrm>
            <a:off x="2786050" y="4929198"/>
            <a:ext cx="360040" cy="357190"/>
          </a:xfrm>
          <a:prstGeom prst="star7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7-конечная звезда 11">
            <a:hlinkClick r:id="rId10" action="ppaction://hlinksldjump"/>
          </p:cNvPr>
          <p:cNvSpPr/>
          <p:nvPr/>
        </p:nvSpPr>
        <p:spPr>
          <a:xfrm>
            <a:off x="2786050" y="2857496"/>
            <a:ext cx="360040" cy="28803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7-конечная звезда 15">
            <a:hlinkClick r:id="rId11" action="ppaction://hlinksldjump"/>
          </p:cNvPr>
          <p:cNvSpPr/>
          <p:nvPr/>
        </p:nvSpPr>
        <p:spPr>
          <a:xfrm>
            <a:off x="2786050" y="5786454"/>
            <a:ext cx="428628" cy="428628"/>
          </a:xfrm>
          <a:prstGeom prst="star7">
            <a:avLst/>
          </a:prstGeom>
          <a:solidFill>
            <a:srgbClr val="FF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начало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357158" y="928670"/>
            <a:ext cx="1000132" cy="100013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5e75b47fc18719e9a12b8a62ff0246d0.jpg"/>
          <p:cNvPicPr>
            <a:picLocks noChangeAspect="1"/>
          </p:cNvPicPr>
          <p:nvPr/>
        </p:nvPicPr>
        <p:blipFill>
          <a:blip r:embed="rId6" cstate="print"/>
          <a:srcRect l="13713" r="19382" b="10101"/>
          <a:stretch>
            <a:fillRect/>
          </a:stretch>
        </p:blipFill>
        <p:spPr>
          <a:xfrm>
            <a:off x="5286380" y="3857628"/>
            <a:ext cx="1718755" cy="2494225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3" name="Рисунок 2" descr="abec5ce8e2884797c46e6269c48c859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5984" y="4071942"/>
            <a:ext cx="1796780" cy="2269617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4" name="Рисунок 3" descr="u-lor-1200x630.jpg"/>
          <p:cNvPicPr>
            <a:picLocks noChangeAspect="1"/>
          </p:cNvPicPr>
          <p:nvPr/>
        </p:nvPicPr>
        <p:blipFill>
          <a:blip r:embed="rId8" cstate="print"/>
          <a:srcRect l="31888" t="8001" r="31100" b="5001"/>
          <a:stretch>
            <a:fillRect/>
          </a:stretch>
        </p:blipFill>
        <p:spPr>
          <a:xfrm>
            <a:off x="5286380" y="1214422"/>
            <a:ext cx="1928826" cy="2380252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2571736" y="428604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«Найди пожарного»</a:t>
            </a:r>
            <a:endParaRPr lang="ru-RU" sz="2400" dirty="0"/>
          </a:p>
        </p:txBody>
      </p:sp>
      <p:sp>
        <p:nvSpPr>
          <p:cNvPr id="8" name="Управляющая кнопка: домой 7">
            <a:hlinkClick r:id="rId9" action="ppaction://hlinksldjump" highlightClick="1"/>
          </p:cNvPr>
          <p:cNvSpPr/>
          <p:nvPr/>
        </p:nvSpPr>
        <p:spPr>
          <a:xfrm>
            <a:off x="8388424" y="6165304"/>
            <a:ext cx="538360" cy="404664"/>
          </a:xfrm>
          <a:prstGeom prst="actionButtonHome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u-lor-1200x63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57422" y="1214422"/>
            <a:ext cx="1587739" cy="252274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0" name="пожарный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571472" y="1214422"/>
            <a:ext cx="928694" cy="92869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6" descr="C:\Users\User1\Desktop\пожарная безопасность\машины\17df8917cc1e4fed0db34712a48781f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357562"/>
            <a:ext cx="2952328" cy="2952328"/>
          </a:xfrm>
          <a:prstGeom prst="rect">
            <a:avLst/>
          </a:prstGeom>
          <a:noFill/>
        </p:spPr>
      </p:pic>
      <p:pic>
        <p:nvPicPr>
          <p:cNvPr id="4" name="Picture 8" descr="C:\Users\User1\Desktop\пожарная безопасность\машины\pozharka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71538" y="3134128"/>
            <a:ext cx="3071834" cy="3071834"/>
          </a:xfrm>
          <a:prstGeom prst="rect">
            <a:avLst/>
          </a:prstGeom>
          <a:noFill/>
        </p:spPr>
      </p:pic>
      <p:pic>
        <p:nvPicPr>
          <p:cNvPr id="5" name="Picture 2" descr="https://kartinkin.net/uploads/posts/2022-12/1671754301_kartinkin-net-p-spetsmashini-kartinki-dlya-detei-instagram-4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1714488"/>
            <a:ext cx="2566068" cy="14233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70994" y="500042"/>
            <a:ext cx="4515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«Какая из машин пожарная»</a:t>
            </a:r>
            <a:endParaRPr lang="ru-RU" sz="2400" dirty="0"/>
          </a:p>
        </p:txBody>
      </p:sp>
      <p:sp>
        <p:nvSpPr>
          <p:cNvPr id="8" name="Управляющая кнопка: домой 7">
            <a:hlinkClick r:id="rId9" action="ppaction://hlinksldjump" highlightClick="1"/>
          </p:cNvPr>
          <p:cNvSpPr/>
          <p:nvPr/>
        </p:nvSpPr>
        <p:spPr>
          <a:xfrm>
            <a:off x="8388424" y="6165304"/>
            <a:ext cx="538360" cy="404664"/>
          </a:xfrm>
          <a:prstGeom prst="actionButtonHome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9" descr="C:\Users\User1\Desktop\пожарная безопасность\машины\6117495390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29190" y="1571612"/>
            <a:ext cx="2946519" cy="1626478"/>
          </a:xfrm>
          <a:prstGeom prst="rect">
            <a:avLst/>
          </a:prstGeom>
          <a:noFill/>
        </p:spPr>
      </p:pic>
      <p:pic>
        <p:nvPicPr>
          <p:cNvPr id="10" name="машина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357158" y="1214422"/>
            <a:ext cx="1000132" cy="100013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85918" y="214290"/>
            <a:ext cx="6000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«Что нужно для пожарного щита</a:t>
            </a:r>
            <a:r>
              <a:rPr 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2400" dirty="0"/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538360" cy="404664"/>
          </a:xfrm>
          <a:prstGeom prst="actionButtonHome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C:\Users\User1\Desktop\пожарная безопасность\номер пожарной службы\пожарный щит\schit_1330_1250-1800x1600w.jpg"/>
          <p:cNvPicPr>
            <a:picLocks noChangeAspect="1" noChangeArrowheads="1"/>
          </p:cNvPicPr>
          <p:nvPr/>
        </p:nvPicPr>
        <p:blipFill>
          <a:blip r:embed="rId6"/>
          <a:srcRect t="6696" b="8482"/>
          <a:stretch>
            <a:fillRect/>
          </a:stretch>
        </p:blipFill>
        <p:spPr bwMode="auto">
          <a:xfrm>
            <a:off x="2786050" y="1285860"/>
            <a:ext cx="3857652" cy="2908567"/>
          </a:xfrm>
          <a:prstGeom prst="rect">
            <a:avLst/>
          </a:prstGeom>
          <a:noFill/>
        </p:spPr>
      </p:pic>
      <p:pic>
        <p:nvPicPr>
          <p:cNvPr id="11" name="Picture 11" descr="C:\Users\User1\Desktop\пожарная безопасность\номер пожарной службы\пожарный щит\пожарный щит — копия — копи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786322"/>
            <a:ext cx="1790700" cy="1371600"/>
          </a:xfrm>
          <a:prstGeom prst="rect">
            <a:avLst/>
          </a:prstGeom>
          <a:noFill/>
        </p:spPr>
      </p:pic>
      <p:pic>
        <p:nvPicPr>
          <p:cNvPr id="13" name="Picture 6" descr="C:\Users\User1\Desktop\пожарная безопасность\номер пожарной службы\пожарный щит\пожарный щит — копия — копия (4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4857760"/>
            <a:ext cx="1066800" cy="1498600"/>
          </a:xfrm>
          <a:prstGeom prst="rect">
            <a:avLst/>
          </a:prstGeom>
          <a:noFill/>
        </p:spPr>
      </p:pic>
      <p:pic>
        <p:nvPicPr>
          <p:cNvPr id="14" name="Picture 12" descr="C:\Users\User1\Desktop\пожарная безопасность\номер пожарной службы\пожарный щит\пожарный щит — копия — копия — копия (3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2500306"/>
            <a:ext cx="1536700" cy="1816100"/>
          </a:xfrm>
          <a:prstGeom prst="rect">
            <a:avLst/>
          </a:prstGeom>
          <a:noFill/>
        </p:spPr>
      </p:pic>
      <p:pic>
        <p:nvPicPr>
          <p:cNvPr id="15" name="Picture 10" descr="C:\Users\User1\Desktop\пожарная безопасность\номер пожарной службы\пожарный щит\пожарный щит — копия — копия — копия (2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72330" y="1000108"/>
            <a:ext cx="1625600" cy="1257300"/>
          </a:xfrm>
          <a:prstGeom prst="rect">
            <a:avLst/>
          </a:prstGeom>
          <a:noFill/>
        </p:spPr>
      </p:pic>
      <p:pic>
        <p:nvPicPr>
          <p:cNvPr id="16" name="Picture 9" descr="C:\Users\User1\Desktop\пожарная безопасность\номер пожарной службы\пожарный щит\пожарный щит — копия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58082" y="2500306"/>
            <a:ext cx="1371600" cy="1346200"/>
          </a:xfrm>
          <a:prstGeom prst="rect">
            <a:avLst/>
          </a:prstGeom>
          <a:noFill/>
        </p:spPr>
      </p:pic>
      <p:pic>
        <p:nvPicPr>
          <p:cNvPr id="17" name="Picture 7" descr="C:\Users\User1\Desktop\пожарная безопасность\номер пожарной службы\пожарный щит\пожарный щит — копия — копия (5)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43834" y="3929066"/>
            <a:ext cx="1231900" cy="1739900"/>
          </a:xfrm>
          <a:prstGeom prst="rect">
            <a:avLst/>
          </a:prstGeom>
          <a:noFill/>
        </p:spPr>
      </p:pic>
      <p:pic>
        <p:nvPicPr>
          <p:cNvPr id="19" name="Picture 13" descr="C:\Users\User1\Desktop\пожарная безопасность\номер пожарной службы\пожарный щит\пожарный щит — копия — копия — копия — копия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71538" y="1214422"/>
            <a:ext cx="1562100" cy="1143000"/>
          </a:xfrm>
          <a:prstGeom prst="rect">
            <a:avLst/>
          </a:prstGeom>
          <a:noFill/>
        </p:spPr>
      </p:pic>
      <p:pic>
        <p:nvPicPr>
          <p:cNvPr id="20" name="Picture 2" descr="C:\Users\User1\Desktop\пожарная безопасность\номер пожарной службы\пожарный щит\пожарный щит — копия — копия (2).jpg"/>
          <p:cNvPicPr>
            <a:picLocks noChangeAspect="1" noChangeArrowheads="1"/>
          </p:cNvPicPr>
          <p:nvPr/>
        </p:nvPicPr>
        <p:blipFill>
          <a:blip r:embed="rId14"/>
          <a:srcRect t="4966" r="5263" b="5645"/>
          <a:stretch>
            <a:fillRect/>
          </a:stretch>
        </p:blipFill>
        <p:spPr bwMode="auto">
          <a:xfrm>
            <a:off x="3286116" y="5000636"/>
            <a:ext cx="1285884" cy="1285884"/>
          </a:xfrm>
          <a:prstGeom prst="rect">
            <a:avLst/>
          </a:prstGeom>
          <a:noFill/>
        </p:spPr>
      </p:pic>
      <p:pic>
        <p:nvPicPr>
          <p:cNvPr id="18" name="щит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214282" y="1285860"/>
            <a:ext cx="1000132" cy="100013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4509E-6 C 0.00486 -0.00069 0.01007 -0.00023 0.01476 -0.00208 C 0.01788 -0.00323 0.01997 -0.00693 0.02292 -0.00855 C 0.025 -0.00971 0.02726 -0.01017 0.02952 -0.01086 C 0.04514 -0.02451 0.02483 -0.00763 0.03941 -0.01734 C 0.04549 -0.02127 0.05209 -0.03214 0.05573 -0.03699 C 0.06841 -0.05387 0.05278 -0.02705 0.06563 -0.04786 C 0.07587 -0.06451 0.07848 -0.08716 0.08368 -0.10682 C 0.08473 -0.1163 0.08611 -0.12578 0.08698 -0.13526 C 0.0875 -0.14104 0.08785 -0.14705 0.08854 -0.15283 C 0.08854 -0.15329 0.09028 -0.16948 0.09184 -0.17248 C 0.09913 -0.18751 0.11025 -0.20115 0.11979 -0.21387 C 0.12309 -0.22728 0.11875 -0.21318 0.12622 -0.22705 C 0.13229 -0.23861 0.13837 -0.25017 0.14427 -0.26196 C 0.16077 -0.29456 0.13594 -0.24832 0.14931 -0.2793 C 0.15052 -0.28208 0.15295 -0.28347 0.15417 -0.28601 C 0.16025 -0.29826 0.16441 -0.31445 0.17379 -0.323 C 0.17726 -0.34034 0.17292 -0.32439 0.18525 -0.34497 C 0.18681 -0.34751 0.18716 -0.35098 0.18854 -0.35352 C 0.19045 -0.35676 0.19288 -0.3593 0.19514 -0.36231 C 0.1967 -0.3667 0.19809 -0.37133 0.2 -0.37549 C 0.20191 -0.37942 0.20486 -0.38242 0.2066 -0.38636 C 0.21563 -0.40693 0.22032 -0.43283 0.23125 -0.45179 C 0.23316 -0.47653 0.23455 -0.50127 0.23455 -0.52601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6.47399E-6 C 0.00382 -0.00186 0.00781 -0.00232 0.01146 -0.0044 C 0.01615 -0.00694 0.02135 -0.01365 0.02622 -0.0155 C 0.03264 -0.01781 0.03941 -0.01758 0.04583 -0.01966 C 0.05503 -0.02798 0.06319 -0.03677 0.07378 -0.04163 C 0.08038 -0.04833 0.08524 -0.05203 0.0934 -0.05457 C 0.11389 -0.07145 0.1375 -0.07515 0.16059 -0.08301 C 0.17378 -0.08741 0.18663 -0.09249 0.2 -0.09619 C 0.20747 -0.1029 0.2158 -0.10244 0.22448 -0.10498 C 0.2375 -0.10891 0.24931 -0.11561 0.26215 -0.12024 C 0.27344 -0.12995 0.26285 -0.12232 0.28681 -0.12671 C 0.2908 -0.12741 0.29444 -0.12995 0.29826 -0.13111 C 0.31285 -0.14313 0.32535 -0.15677 0.33924 -0.17041 C 0.34306 -0.17411 0.34514 -0.18012 0.34913 -0.18359 C 0.35069 -0.18498 0.35243 -0.18637 0.35399 -0.18775 C 0.35972 -0.21041 0.37448 -0.22845 0.39167 -0.23585 C 0.40399 -0.24671 0.41285 -0.24255 0.42951 -0.24255 " pathEditMode="relative" ptsTypes="ffffffffffffffff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27 0.19884 C -0.08577 0.1667 -0.12726 0.13919 -0.17118 0.1267 C -0.17813 0.12485 -0.18281 0.12092 -0.18924 0.11792 C -0.19688 0.11445 -0.20729 0.11098 -0.21545 0.10913 C -0.22309 0.10728 -0.23837 0.10497 -0.23837 0.1052 C -0.24688 0.10104 -0.25174 0.0978 -0.26129 0.09618 C -0.27153 0.09156 -0.27656 0.08901 -0.28594 0.08092 C -0.28993 0.07745 -0.29393 0.07676 -0.2974 0.07214 C -0.31129 0.05364 -0.29618 0.06774 -0.31216 0.05456 C -0.3165 0.04601 -0.3224 0.04323 -0.32865 0.03722 C -0.32969 0.0393 -0.33143 0.04115 -0.33177 0.0437 C -0.33247 0.05017 -0.32726 0.05664 -0.32361 0.05896 " pathEditMode="relative" rAng="0" ptsTypes="fffffffffff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96532E-6 C -0.01319 -0.01202 -0.01892 -0.03977 -0.02795 -0.05688 C -0.02969 -0.06035 -0.03247 -0.06243 -0.03437 -0.06566 C -0.03976 -0.07468 -0.04288 -0.08439 -0.04757 -0.09387 C -0.0566 -0.11191 -0.05122 -0.0985 -0.06059 -0.11352 C -0.06979 -0.12832 -0.07934 -0.14243 -0.08854 -0.15722 C -0.09201 -0.16277 -0.09514 -0.16902 -0.09844 -0.1748 C -0.10122 -0.17988 -0.10608 -0.18196 -0.1099 -0.18566 C -0.11944 -0.19491 -0.12812 -0.20717 -0.13941 -0.21179 C -0.14444 -0.21641 -0.15816 -0.23329 -0.16562 -0.23376 C -0.18472 -0.23514 -0.20382 -0.23376 -0.22292 -0.23376 " pathEditMode="relative" ptsTypes="ffffffffff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27168E-6 C 0.00121 -0.01202 0.00208 -0.02335 0.00503 -0.03491 C 0.00868 -0.07584 0.0033 -0.03769 0.0099 -0.05896 C 0.01181 -0.06543 0.01476 -0.07861 0.01476 -0.07861 C 0.01684 -0.10289 0.02101 -0.12648 0.02309 -0.15052 C 0.02552 -0.17827 0.02708 -0.20671 0.03281 -0.23353 C 0.03733 -0.28416 0.03715 -0.26636 0.03455 -0.3274 C 0.0342 -0.33387 0.03455 -0.34081 0.03281 -0.34705 C 0.03212 -0.3496 0.02951 -0.34983 0.02795 -0.35145 C 0.02465 -0.35515 0.02344 -0.36162 0.01979 -0.36463 C 0.01267 -0.37064 0.00642 -0.36902 -0.00156 -0.36902 " pathEditMode="relative" ptsTypes="ffffffffffA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538360" cy="404664"/>
          </a:xfrm>
          <a:prstGeom prst="actionButtonHome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28605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Игра «По какому номеру нужно вызывать пожарных»</a:t>
            </a:r>
            <a:endParaRPr lang="ru-RU" sz="2400" dirty="0"/>
          </a:p>
        </p:txBody>
      </p:sp>
      <p:pic>
        <p:nvPicPr>
          <p:cNvPr id="5" name="Picture 2" descr="C:\Users\User1\Desktop\пожарная безопасность\номер пожарной службы\1265096272_detskie_plakaty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1142984"/>
            <a:ext cx="4357718" cy="3409099"/>
          </a:xfrm>
          <a:prstGeom prst="rect">
            <a:avLst/>
          </a:prstGeom>
          <a:noFill/>
        </p:spPr>
      </p:pic>
      <p:pic>
        <p:nvPicPr>
          <p:cNvPr id="1027" name="Picture 3" descr="C:\Users\User1\Desktop\номкр\tablichka-ekstrennaya-pomosch — копия (3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4857760"/>
            <a:ext cx="2493480" cy="1277362"/>
          </a:xfrm>
          <a:prstGeom prst="rect">
            <a:avLst/>
          </a:prstGeom>
          <a:noFill/>
        </p:spPr>
      </p:pic>
      <p:pic>
        <p:nvPicPr>
          <p:cNvPr id="1029" name="Picture 5" descr="C:\Users\User1\Desktop\номкр\tablichka-ekstrennaya-pomosch — копия (2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57290" y="5000636"/>
            <a:ext cx="2428892" cy="1227792"/>
          </a:xfrm>
          <a:prstGeom prst="rect">
            <a:avLst/>
          </a:prstGeom>
          <a:noFill/>
        </p:spPr>
      </p:pic>
      <p:pic>
        <p:nvPicPr>
          <p:cNvPr id="1028" name="Picture 4" descr="C:\Users\User1\Desktop\номкр\tablichka-ekstrennaya-pomosch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15074" y="2786058"/>
            <a:ext cx="2457450" cy="1304925"/>
          </a:xfrm>
          <a:prstGeom prst="rect">
            <a:avLst/>
          </a:prstGeom>
          <a:noFill/>
        </p:spPr>
      </p:pic>
      <p:pic>
        <p:nvPicPr>
          <p:cNvPr id="9" name="телефон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214282" y="1142984"/>
            <a:ext cx="1071570" cy="107157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2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0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8 0.04902 L 0.22674 -0.5803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-3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00298" y="428604"/>
            <a:ext cx="4786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«Огонь -друг, огонь – враг»</a:t>
            </a:r>
            <a:endParaRPr lang="ru-RU" sz="2400" dirty="0"/>
          </a:p>
        </p:txBody>
      </p:sp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8388424" y="6165304"/>
            <a:ext cx="538360" cy="404664"/>
          </a:xfrm>
          <a:prstGeom prst="actionButtonHome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I:\пожарная безопасность\РППсреда\огонь-друг, лгонь  -враг\ракета.jpg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2571744"/>
            <a:ext cx="1643074" cy="1214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User1\Desktop\пожарная безопасность\огонь\1-4 — копи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2" y="2571744"/>
            <a:ext cx="1643074" cy="1248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:\пожарная безопасность\РППсреда\огонь-друг, лгонь  -враг\горит елка.jpg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0504"/>
            <a:ext cx="1571636" cy="128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I:\пожарная безопасность\РППсреда\огонь-друг, лгонь  -враг\пожар от печки.jpg"/>
          <p:cNvPicPr/>
          <p:nvPr/>
        </p:nvPicPr>
        <p:blipFill rotWithShape="1">
          <a:blip r:embed="rId10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9535"/>
          <a:stretch/>
        </p:blipFill>
        <p:spPr bwMode="auto">
          <a:xfrm>
            <a:off x="2643174" y="4000504"/>
            <a:ext cx="1571636" cy="1285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  <p:pic>
        <p:nvPicPr>
          <p:cNvPr id="11" name="Рисунок 10" descr="I:\пожарная безопасность\РППсреда\огонь-друг, лгонь  -враг\плита.jpg"/>
          <p:cNvPicPr/>
          <p:nvPr/>
        </p:nvPicPr>
        <p:blipFill>
          <a:blip r:embed="rId11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6011"/>
          <a:stretch>
            <a:fillRect/>
          </a:stretch>
        </p:blipFill>
        <p:spPr bwMode="auto">
          <a:xfrm>
            <a:off x="2643174" y="5429264"/>
            <a:ext cx="1573124" cy="1251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User1\Desktop\номкр\VPFOoruVOhfa5y3TZydJemiziFFlM9aTtkduAoJfR8cgg7hY62WOfJoAg7pPdrGxDaRtrgTfc_j9JdKpms91zaLN — копия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715140" y="1000108"/>
            <a:ext cx="1509768" cy="1428306"/>
          </a:xfrm>
          <a:prstGeom prst="rect">
            <a:avLst/>
          </a:prstGeom>
          <a:noFill/>
        </p:spPr>
      </p:pic>
      <p:pic>
        <p:nvPicPr>
          <p:cNvPr id="1027" name="Picture 3" descr="C:\Users\User1\Desktop\номкр\Y8ZkqNoY1XUxS5LrsfpwFkOpxu7R3GvygqZczMYuxIMUjYtxAku87WgJ4nor7E4pkJHSOa7iX4LNQ7esYpHIzqMC — копия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2910" y="1000108"/>
            <a:ext cx="1571635" cy="1480194"/>
          </a:xfrm>
          <a:prstGeom prst="rect">
            <a:avLst/>
          </a:prstGeom>
          <a:noFill/>
        </p:spPr>
      </p:pic>
      <p:pic>
        <p:nvPicPr>
          <p:cNvPr id="1028" name="Picture 4" descr="C:\Users\User1\Desktop\игра2\i_001.pn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643182"/>
            <a:ext cx="1714512" cy="409339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22" name="Picture 4" descr="C:\Users\User1\Desktop\игра2\i_001.pn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4577" y="2669600"/>
            <a:ext cx="1714512" cy="409339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15" name="Рисунок 14" descr="I:\пожарная безопасность\РППсреда\огонь-друг, лгонь  -враг\горит от спичек.jpg"/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1997" t="3254" r="27663" b="17751"/>
          <a:stretch/>
        </p:blipFill>
        <p:spPr bwMode="auto">
          <a:xfrm>
            <a:off x="4500562" y="5429264"/>
            <a:ext cx="1643074" cy="125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6" name="огонь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/>
          <a:stretch>
            <a:fillRect/>
          </a:stretch>
        </p:blipFill>
        <p:spPr>
          <a:xfrm>
            <a:off x="2643174" y="1214422"/>
            <a:ext cx="1000132" cy="100013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69 -0.00532 L -0.21736 0.015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01573E-6 L 0.43212 -0.1979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-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92137E-6 L 0.21737 -0.1940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-9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1573E-6 L 0.22118 0.221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1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3.65402E-6 L -0.22153 -0.19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-9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6559E-6 L -0.42847 0.422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2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User1\Desktop\пожарная безопасность\1643748582_4-adonius-club-p-fon-pozharnaya-bezopasnost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388424" y="6165304"/>
            <a:ext cx="538360" cy="404664"/>
          </a:xfrm>
          <a:prstGeom prst="actionButtonHome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642918"/>
            <a:ext cx="7000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Игра  «Чтобы не было беды, огнеопасные предметы убери»              </a:t>
            </a:r>
          </a:p>
        </p:txBody>
      </p:sp>
      <p:pic>
        <p:nvPicPr>
          <p:cNvPr id="1026" name="Picture 2" descr="C:\Users\User1\Desktop\игра2\slide25-l —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3286124"/>
            <a:ext cx="1428760" cy="142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User1\Desktop\игра2\slide25-l — копия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1928802"/>
            <a:ext cx="1525758" cy="13631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User1\Desktop\игра2\slide25-l — копия (3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2428868"/>
            <a:ext cx="1228509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C:\Users\User1\Desktop\игра2\Новая папка\c8fa443396a03459fbb390a2f8adaecd9b915ec0 — копия (2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00" y="4929198"/>
            <a:ext cx="1571636" cy="1332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1" name="Picture 7" descr="C:\Users\User1\Desktop\игра2\Новая папка\c8fa443396a03459fbb390a2f8adaecd9b915ec0 — копия (3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86116" y="5072074"/>
            <a:ext cx="1704142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2" name="Picture 8" descr="C:\Users\User1\Desktop\игра2\Новая папка\c8fa443396a03459fbb390a2f8adaecd9b915ec0 — копия (4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28992" y="3571876"/>
            <a:ext cx="1664375" cy="1185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2" descr="C:\Users\User1\Desktop\игра2\Новая папка\c8fa443396a03459fbb390a2f8adaecd9b915ec0 — копия (5)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71736" y="1857364"/>
            <a:ext cx="1485106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C:\Users\User1\Desktop\игра2\Новая папка\c8fa443396a03459fbb390a2f8adaecd9b915ec0 — копия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57884" y="4857760"/>
            <a:ext cx="1651852" cy="1289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предметы.a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428596" y="1428736"/>
            <a:ext cx="857256" cy="85725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147</Words>
  <Application>Microsoft Office PowerPoint</Application>
  <PresentationFormat>Экран (4:3)</PresentationFormat>
  <Paragraphs>28</Paragraphs>
  <Slides>10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Microsoft</cp:lastModifiedBy>
  <cp:revision>85</cp:revision>
  <dcterms:created xsi:type="dcterms:W3CDTF">2023-02-28T13:55:52Z</dcterms:created>
  <dcterms:modified xsi:type="dcterms:W3CDTF">2023-03-09T02:22:37Z</dcterms:modified>
</cp:coreProperties>
</file>