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69" r:id="rId3"/>
    <p:sldId id="267" r:id="rId4"/>
    <p:sldId id="268" r:id="rId5"/>
    <p:sldId id="273" r:id="rId6"/>
    <p:sldId id="270" r:id="rId7"/>
    <p:sldId id="258" r:id="rId8"/>
    <p:sldId id="259" r:id="rId9"/>
    <p:sldId id="272" r:id="rId10"/>
    <p:sldId id="274" r:id="rId11"/>
    <p:sldId id="265" r:id="rId12"/>
    <p:sldId id="266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2" autoAdjust="0"/>
    <p:restoredTop sz="94660"/>
  </p:normalViewPr>
  <p:slideViewPr>
    <p:cSldViewPr>
      <p:cViewPr varScale="1">
        <p:scale>
          <a:sx n="70" d="100"/>
          <a:sy n="70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\&#1056;&#1072;&#1073;&#1086;&#1095;&#1080;&#1081;%20&#1089;&#1090;&#1086;&#1083;\&#1055;&#1088;&#1077;&#1079;&#1077;&#1085;&#1090;&#1072;&#1094;&#1080;&#1080;\&#1043;&#1091;&#1090;&#1086;&#1088;&#1086;&#1074;%20-%20&#1055;&#1072;&#1083;&#1099;\&#1050;&#1085;&#1080;&#1075;&#1072;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\&#1056;&#1072;&#1073;&#1086;&#1095;&#1080;&#1081;%20&#1089;&#1090;&#1086;&#1083;\&#1055;&#1088;&#1077;&#1079;&#1077;&#1085;&#1090;&#1072;&#1094;&#1080;&#1080;\&#1043;&#1091;&#1090;&#1086;&#1088;&#1086;&#1074;%20-%20&#1055;&#1072;&#1083;&#1099;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как вы относитесь к </a:t>
            </a:r>
            <a:r>
              <a:rPr lang="ru-RU" dirty="0" smtClean="0"/>
              <a:t>палам?</a:t>
            </a:r>
            <a:endParaRPr lang="ru-RU" dirty="0"/>
          </a:p>
        </c:rich>
      </c:tx>
      <c:layout>
        <c:manualLayout>
          <c:xMode val="edge"/>
          <c:yMode val="edge"/>
          <c:x val="0.15790212047994295"/>
          <c:y val="2.7777777777777776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Лист1!$B$7</c:f>
              <c:strCache>
                <c:ptCount val="1"/>
                <c:pt idx="0">
                  <c:v>как вы относитесь к палам</c:v>
                </c:pt>
              </c:strCache>
            </c:strRef>
          </c:tx>
          <c:cat>
            <c:strRef>
              <c:f>Лист1!$A$8:$A$10</c:f>
              <c:strCache>
                <c:ptCount val="3"/>
                <c:pt idx="0">
                  <c:v>мне без разницы</c:v>
                </c:pt>
                <c:pt idx="1">
                  <c:v>положительно</c:v>
                </c:pt>
                <c:pt idx="2">
                  <c:v>отрицательно</c:v>
                </c:pt>
              </c:strCache>
            </c:strRef>
          </c:cat>
          <c:val>
            <c:numRef>
              <c:f>Лист1!$B$8:$B$10</c:f>
              <c:numCache>
                <c:formatCode>General</c:formatCode>
                <c:ptCount val="3"/>
                <c:pt idx="0">
                  <c:v>8</c:v>
                </c:pt>
                <c:pt idx="1">
                  <c:v>9</c:v>
                </c:pt>
                <c:pt idx="2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6F-43E2-9CFE-5138A08B83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61899060987886467"/>
          <c:y val="0.2916447944006999"/>
          <c:w val="0.33905479490369494"/>
          <c:h val="0.54203412073490809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как вы избавляетесь от сухой </a:t>
            </a:r>
            <a:r>
              <a:rPr lang="ru-RU" dirty="0" smtClean="0"/>
              <a:t>травы?</a:t>
            </a:r>
            <a:endParaRPr lang="ru-RU" dirty="0"/>
          </a:p>
        </c:rich>
      </c:tx>
      <c:layout>
        <c:manualLayout>
          <c:xMode val="edge"/>
          <c:yMode val="edge"/>
          <c:x val="0.14014974402250724"/>
          <c:y val="2.7777777777777776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 вы избавляетесь от сухой травы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сжигаем на костре</c:v>
                </c:pt>
                <c:pt idx="1">
                  <c:v>методом пала</c:v>
                </c:pt>
                <c:pt idx="2">
                  <c:v>оставляем для перегноя</c:v>
                </c:pt>
                <c:pt idx="3">
                  <c:v>вывозим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</c:v>
                </c:pt>
                <c:pt idx="1">
                  <c:v>1</c:v>
                </c:pt>
                <c:pt idx="2">
                  <c:v>13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80-4B61-8F3D-9354B65C7B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68217676655112802"/>
          <c:y val="0.18513086905803441"/>
          <c:w val="0.26742797457133716"/>
          <c:h val="0.81023950131233591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07FBB-7B7B-4012-B7F7-D6C2F4385B53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16C082-4580-4347-8663-7050EC305E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109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16C082-4580-4347-8663-7050EC305E1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098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ACC84AC-52FD-4E98-AF4E-993583282CC2}" type="datetimeFigureOut">
              <a:rPr lang="ru-RU" smtClean="0"/>
              <a:t>08.04.2022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F4A269F-077B-4E38-AE2B-2DF0BE9D2EA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Весенние палы- беда для всех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Выполнил: Суворов Денис, ученик МБОУ СОШ №8 г.Бердска,11А класса,.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http://soligalich.smi44.ru/wp-content/uploads/2015/05/pozhar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6"/>
          <a:stretch/>
        </p:blipFill>
        <p:spPr bwMode="auto">
          <a:xfrm>
            <a:off x="755576" y="1052736"/>
            <a:ext cx="3463686" cy="32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11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Каждый апрель и май по всей России в пригородах и селах, на сенокосах и пастбищах горит трава.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http://pospeliha.ru/wp-content/uploads/2016/04/pic-16032015-6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2" r="9950"/>
          <a:stretch/>
        </p:blipFill>
        <p:spPr bwMode="auto">
          <a:xfrm>
            <a:off x="4716016" y="2501213"/>
            <a:ext cx="3271597" cy="294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75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Цель </a:t>
            </a:r>
            <a:r>
              <a:rPr lang="ru-RU" dirty="0" smtClean="0"/>
              <a:t>моей работы –  это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Пропаганда экологической культуры населения в вопросе весенних палов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65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Задачи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323652"/>
            <a:ext cx="7200800" cy="3508977"/>
          </a:xfrm>
        </p:spPr>
        <p:txBody>
          <a:bodyPr/>
          <a:lstStyle/>
          <a:p>
            <a:r>
              <a:rPr lang="ru-RU" dirty="0" smtClean="0"/>
              <a:t>Выяснить, что такое палы.</a:t>
            </a:r>
          </a:p>
          <a:p>
            <a:r>
              <a:rPr lang="ru-RU" dirty="0" smtClean="0"/>
              <a:t>Понять, в чем состоит вред палов.</a:t>
            </a:r>
          </a:p>
          <a:p>
            <a:r>
              <a:rPr lang="ru-RU" dirty="0" smtClean="0"/>
              <a:t>Узнать отношение окружающих к палам.</a:t>
            </a:r>
          </a:p>
          <a:p>
            <a:r>
              <a:rPr lang="ru-RU" dirty="0" smtClean="0"/>
              <a:t>Проинформировать окружающих о вреде палов.</a:t>
            </a:r>
          </a:p>
        </p:txBody>
      </p:sp>
    </p:spTree>
    <p:extLst>
      <p:ext uri="{BB962C8B-B14F-4D97-AF65-F5344CB8AC3E}">
        <p14:creationId xmlns:p14="http://schemas.microsoft.com/office/powerpoint/2010/main" val="37917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 Новосибирской области большинство пожаров пришлось на западную часть 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" y="404664"/>
            <a:ext cx="7858125" cy="5976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115616" y="692696"/>
            <a:ext cx="5742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dirty="0">
                <a:solidFill>
                  <a:srgbClr val="37404D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Новосибирской области большинство пожаров пришлось на западную часть 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7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0" y="620688"/>
            <a:ext cx="3528392" cy="5616624"/>
          </a:xfrm>
        </p:spPr>
        <p:txBody>
          <a:bodyPr/>
          <a:lstStyle/>
          <a:p>
            <a:r>
              <a:rPr lang="ru-RU" dirty="0" smtClean="0"/>
              <a:t>Сжигание травы способствует скорейшему росту молодой травы</a:t>
            </a:r>
          </a:p>
          <a:p>
            <a:r>
              <a:rPr lang="ru-RU" dirty="0" smtClean="0"/>
              <a:t>Происходит удобрение почвы золой</a:t>
            </a:r>
          </a:p>
          <a:p>
            <a:r>
              <a:rPr lang="ru-RU" dirty="0" smtClean="0"/>
              <a:t>Уничтожение паразитов и вредителей</a:t>
            </a:r>
          </a:p>
          <a:p>
            <a:r>
              <a:rPr lang="ru-RU" dirty="0" smtClean="0"/>
              <a:t>Прогревание земли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692696"/>
            <a:ext cx="3304572" cy="1463153"/>
          </a:xfrm>
        </p:spPr>
        <p:txBody>
          <a:bodyPr/>
          <a:lstStyle/>
          <a:p>
            <a:r>
              <a:rPr lang="ru-RU" b="1" dirty="0" smtClean="0"/>
              <a:t>Стереотипные мнения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6947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44008" y="701381"/>
            <a:ext cx="3528392" cy="538657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Нарушается состав почвы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Гибнут семена растений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Гибнут мелкие животные</a:t>
            </a:r>
            <a:r>
              <a:rPr lang="en-US" dirty="0" smtClean="0"/>
              <a:t>,</a:t>
            </a:r>
            <a:r>
              <a:rPr lang="ru-RU" dirty="0" smtClean="0"/>
              <a:t> микроорганизмы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Обедняется видовой состав природного сообщества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Увеличивается выброс в атмосферу углекислого газа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908720"/>
            <a:ext cx="3304572" cy="1463153"/>
          </a:xfrm>
        </p:spPr>
        <p:txBody>
          <a:bodyPr/>
          <a:lstStyle/>
          <a:p>
            <a:r>
              <a:rPr lang="ru-RU" b="1" dirty="0" smtClean="0"/>
              <a:t>В результате пожаров </a:t>
            </a:r>
            <a:r>
              <a:rPr lang="en-US" b="1" dirty="0" smtClean="0"/>
              <a:t>:</a:t>
            </a:r>
            <a:endParaRPr lang="ru-RU" b="1" dirty="0"/>
          </a:p>
        </p:txBody>
      </p:sp>
      <p:pic>
        <p:nvPicPr>
          <p:cNvPr id="8" name="Picture 2" descr="http://homel.greenbelarus.info/files/field/image/animal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72" y="2996952"/>
            <a:ext cx="3317304" cy="227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4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Отношение окружающих к проблеме</a:t>
            </a:r>
            <a:r>
              <a:rPr lang="en-US" b="1" dirty="0" smtClean="0"/>
              <a:t>:</a:t>
            </a:r>
            <a:endParaRPr lang="ru-RU" b="1" dirty="0"/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4532840"/>
              </p:ext>
            </p:extLst>
          </p:nvPr>
        </p:nvGraphicFramePr>
        <p:xfrm>
          <a:off x="395536" y="3284984"/>
          <a:ext cx="4540623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4993759"/>
              </p:ext>
            </p:extLst>
          </p:nvPr>
        </p:nvGraphicFramePr>
        <p:xfrm>
          <a:off x="4283968" y="3212976"/>
          <a:ext cx="453614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4870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15616" y="856527"/>
            <a:ext cx="3240360" cy="5150734"/>
          </a:xfrm>
        </p:spPr>
        <p:txBody>
          <a:bodyPr/>
          <a:lstStyle/>
          <a:p>
            <a:pPr marL="68580" indent="0">
              <a:buNone/>
            </a:pPr>
            <a:r>
              <a:rPr lang="ru-RU" dirty="0" smtClean="0"/>
              <a:t>На территории г. Бердска зафиксировано:</a:t>
            </a:r>
          </a:p>
          <a:p>
            <a:pPr marL="68580" indent="0">
              <a:buNone/>
            </a:pPr>
            <a:r>
              <a:rPr lang="ru-RU" dirty="0" smtClean="0"/>
              <a:t>в 2016 г. – 231,  </a:t>
            </a:r>
          </a:p>
          <a:p>
            <a:pPr marL="68580" indent="0">
              <a:buNone/>
            </a:pPr>
            <a:r>
              <a:rPr lang="ru-RU" dirty="0" smtClean="0"/>
              <a:t>в 2017 г. – 191,</a:t>
            </a:r>
          </a:p>
          <a:p>
            <a:pPr marL="68580" indent="0">
              <a:buNone/>
            </a:pPr>
            <a:r>
              <a:rPr lang="ru-RU" dirty="0"/>
              <a:t>в</a:t>
            </a:r>
            <a:r>
              <a:rPr lang="ru-RU" dirty="0" smtClean="0"/>
              <a:t> 2020 г. – 200. случаев ландшафтных пожаров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1052736"/>
            <a:ext cx="3610068" cy="1440161"/>
          </a:xfrm>
        </p:spPr>
        <p:txBody>
          <a:bodyPr/>
          <a:lstStyle/>
          <a:p>
            <a:pPr algn="ctr"/>
            <a:r>
              <a:rPr lang="ru-RU" dirty="0" smtClean="0"/>
              <a:t>Статистика </a:t>
            </a:r>
            <a:r>
              <a:rPr lang="ru-RU" dirty="0" err="1" smtClean="0"/>
              <a:t>Госпожнадзора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Мои документы\Рабочий стол\Презентации\Гуторов - Палы\ispytanie_pozharnogo_oborudovanij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01821"/>
            <a:ext cx="3538060" cy="265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35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Выводы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75656"/>
            <a:ext cx="8208912" cy="4326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1.Входе выполнения работы я выяснил   что такое палы,  в чем состоит их вред;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Проведя анкетирование среди старших классов (8-11 </a:t>
            </a:r>
            <a:r>
              <a:rPr lang="ru-RU" sz="20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классов) </a:t>
            </a:r>
            <a:r>
              <a:rPr lang="ru-RU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выяснил, что  4% жителей частного сектора и владельцев дачных участков пользуются методом пала и 31% сжигают  траву и мелкие ветки на костре.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Согласно поставленной цели,  по согласованию с классными руководителями я провел с учащимися 8-11 классов информационные классные часы;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 Для информирования окружающих о вреде палов, я изготовил буклеты, раздал обучающимся 8-11 классов для распространения среди взрослого населения.</a:t>
            </a:r>
            <a:endParaRPr lang="ru-RU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108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Весенние палы травы: традиция, ведущая к трагедии  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6818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90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ytimg.com/vi/m12qE3wY2WI/maxres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701" y="-203191"/>
            <a:ext cx="9240862" cy="706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3205586" y="1772816"/>
            <a:ext cx="2592288" cy="24482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2052" name="Picture 4" descr="http://img.desktopwallpapers.ru/flowers/pics/wide/1920x1200/46e09d1360044805b4e1598d7466c74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613" y="1987640"/>
            <a:ext cx="2088231" cy="201862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/>
          <p:cNvSpPr/>
          <p:nvPr/>
        </p:nvSpPr>
        <p:spPr>
          <a:xfrm>
            <a:off x="375197" y="3119941"/>
            <a:ext cx="2592288" cy="24482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841229" y="3119941"/>
            <a:ext cx="2592288" cy="244827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2056" name="Picture 8" descr="http://900igr.net/up/datai/260501/0007-011-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98" y="3334765"/>
            <a:ext cx="2116087" cy="201862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dom-izba.ru/wp-content/uploads/2015/12/dachnyj_domik_iz_prosh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407" y="3343974"/>
            <a:ext cx="2071931" cy="200020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1980" y="147507"/>
            <a:ext cx="7128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1"/>
                </a:solidFill>
                <a:latin typeface="+mj-lt"/>
              </a:rPr>
              <a:t>ПАЛЫ ОПАСНЫ</a:t>
            </a:r>
            <a:endParaRPr lang="ru-RU" sz="66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734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34280" y="2564904"/>
            <a:ext cx="9144000" cy="1938992"/>
          </a:xfrm>
          <a:prstGeom prst="rect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bliqueTopLeft"/>
            <a:lightRig rig="threePt" dir="t"/>
          </a:scene3d>
        </p:spPr>
        <p:txBody>
          <a:bodyPr wrap="square" anchor="ctr">
            <a:spAutoFit/>
          </a:bodyPr>
          <a:lstStyle/>
          <a:p>
            <a:pPr algn="ctr"/>
            <a:r>
              <a:rPr lang="ru-RU" sz="6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anklin Gothic Demi Cond" panose="020B0706030402020204" pitchFamily="34" charset="0"/>
              </a:rPr>
              <a:t>Спасибо за внимание!</a:t>
            </a:r>
            <a:br>
              <a:rPr lang="ru-RU" sz="6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anklin Gothic Demi Cond" panose="020B0706030402020204" pitchFamily="34" charset="0"/>
              </a:rPr>
            </a:br>
            <a:endParaRPr lang="ru-RU" sz="6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85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370</TotalTime>
  <Words>287</Words>
  <Application>Microsoft Office PowerPoint</Application>
  <PresentationFormat>Экран (4:3)</PresentationFormat>
  <Paragraphs>38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Century Gothic</vt:lpstr>
      <vt:lpstr>Franklin Gothic Demi Cond</vt:lpstr>
      <vt:lpstr>Times New Roman</vt:lpstr>
      <vt:lpstr>Wingdings</vt:lpstr>
      <vt:lpstr>Wingdings 2</vt:lpstr>
      <vt:lpstr>Остин</vt:lpstr>
      <vt:lpstr>Весенние палы- беда для всех</vt:lpstr>
      <vt:lpstr>Презентация PowerPoint</vt:lpstr>
      <vt:lpstr>Цель моей работы –  это</vt:lpstr>
      <vt:lpstr>Задачи</vt:lpstr>
      <vt:lpstr>Презентация PowerPoint</vt:lpstr>
      <vt:lpstr>Стереотипные мнения</vt:lpstr>
      <vt:lpstr>В результате пожаров :</vt:lpstr>
      <vt:lpstr>Отношение окружающих к проблеме:</vt:lpstr>
      <vt:lpstr>Статистика Госпожнадзора</vt:lpstr>
      <vt:lpstr>Выводы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Весенние палы- беда для всех</dc:title>
  <dc:creator>СЕРГЕЙ</dc:creator>
  <cp:lastModifiedBy>Татьяна Ю. Паршенкова</cp:lastModifiedBy>
  <cp:revision>43</cp:revision>
  <dcterms:created xsi:type="dcterms:W3CDTF">2018-04-02T09:08:29Z</dcterms:created>
  <dcterms:modified xsi:type="dcterms:W3CDTF">2022-04-08T03:41:44Z</dcterms:modified>
</cp:coreProperties>
</file>