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sldIdLst>
    <p:sldId id="290" r:id="rId3"/>
    <p:sldId id="258" r:id="rId4"/>
    <p:sldId id="256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72" r:id="rId16"/>
    <p:sldId id="269" r:id="rId17"/>
    <p:sldId id="270" r:id="rId18"/>
    <p:sldId id="271" r:id="rId19"/>
    <p:sldId id="278" r:id="rId20"/>
    <p:sldId id="279" r:id="rId21"/>
    <p:sldId id="280" r:id="rId22"/>
    <p:sldId id="281" r:id="rId23"/>
    <p:sldId id="282" r:id="rId24"/>
    <p:sldId id="273" r:id="rId25"/>
    <p:sldId id="274" r:id="rId26"/>
    <p:sldId id="275" r:id="rId27"/>
    <p:sldId id="276" r:id="rId28"/>
    <p:sldId id="277" r:id="rId29"/>
    <p:sldId id="289" r:id="rId3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Пользователь" initials="П" lastIdx="1" clrIdx="0">
    <p:extLst>
      <p:ext uri="{19B8F6BF-5375-455C-9EA6-DF929625EA0E}">
        <p15:presenceInfo xmlns:p15="http://schemas.microsoft.com/office/powerpoint/2012/main" userId="Пользователь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3091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8732" autoAdjust="0"/>
  </p:normalViewPr>
  <p:slideViewPr>
    <p:cSldViewPr>
      <p:cViewPr varScale="1">
        <p:scale>
          <a:sx n="79" d="100"/>
          <a:sy n="79" d="100"/>
        </p:scale>
        <p:origin x="1734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commentAuthors" Target="commentAuthor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ableStyles" Target="tableStyles.xml"/><Relationship Id="rId8" Type="http://schemas.openxmlformats.org/officeDocument/2006/relationships/slide" Target="slides/slide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217B4F-051A-4DE0-81B1-0B7C5577A22D}" type="datetimeFigureOut">
              <a:rPr lang="ru-RU" smtClean="0"/>
              <a:pPr/>
              <a:t>19.04.2022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35693-D376-4BB8-9DA9-41CE4886E61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217B4F-051A-4DE0-81B1-0B7C5577A22D}" type="datetimeFigureOut">
              <a:rPr lang="ru-RU" smtClean="0"/>
              <a:pPr/>
              <a:t>19.04.2022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35693-D376-4BB8-9DA9-41CE4886E61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217B4F-051A-4DE0-81B1-0B7C5577A22D}" type="datetimeFigureOut">
              <a:rPr lang="ru-RU" smtClean="0"/>
              <a:pPr/>
              <a:t>19.04.2022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35693-D376-4BB8-9DA9-41CE4886E61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217B4F-051A-4DE0-81B1-0B7C5577A22D}" type="datetimeFigureOut">
              <a:rPr lang="ru-RU" smtClean="0"/>
              <a:pPr/>
              <a:t>19.04.2022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35693-D376-4BB8-9DA9-41CE4886E61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217B4F-051A-4DE0-81B1-0B7C5577A22D}" type="datetimeFigureOut">
              <a:rPr lang="ru-RU" smtClean="0"/>
              <a:pPr/>
              <a:t>19.04.2022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35693-D376-4BB8-9DA9-41CE4886E61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217B4F-051A-4DE0-81B1-0B7C5577A22D}" type="datetimeFigureOut">
              <a:rPr lang="ru-RU" smtClean="0"/>
              <a:pPr/>
              <a:t>19.04.2022</a:t>
            </a:fld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BB35693-D376-4BB8-9DA9-41CE4886E61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Нижний колонтитул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217B4F-051A-4DE0-81B1-0B7C5577A22D}" type="datetimeFigureOut">
              <a:rPr lang="ru-RU" smtClean="0"/>
              <a:pPr/>
              <a:t>19.04.2022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35693-D376-4BB8-9DA9-41CE4886E61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217B4F-051A-4DE0-81B1-0B7C5577A22D}" type="datetimeFigureOut">
              <a:rPr lang="ru-RU" smtClean="0"/>
              <a:pPr/>
              <a:t>19.04.2022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1BB35693-D376-4BB8-9DA9-41CE4886E61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fld id="{E6217B4F-051A-4DE0-81B1-0B7C5577A22D}" type="datetimeFigureOut">
              <a:rPr lang="ru-RU" smtClean="0"/>
              <a:pPr/>
              <a:t>19.04.2022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35693-D376-4BB8-9DA9-41CE4886E61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217B4F-051A-4DE0-81B1-0B7C5577A22D}" type="datetimeFigureOut">
              <a:rPr lang="ru-RU" smtClean="0"/>
              <a:pPr/>
              <a:t>19.04.2022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35693-D376-4BB8-9DA9-41CE4886E61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217B4F-051A-4DE0-81B1-0B7C5577A22D}" type="datetimeFigureOut">
              <a:rPr lang="ru-RU" smtClean="0"/>
              <a:pPr/>
              <a:t>19.04.2022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35693-D376-4BB8-9DA9-41CE4886E61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9142413" cy="6856413"/>
            <a:chOff x="0" y="0"/>
            <a:chExt cx="5759" cy="4319"/>
          </a:xfrm>
        </p:grpSpPr>
        <p:sp>
          <p:nvSpPr>
            <p:cNvPr id="5" name="Freeform 3"/>
            <p:cNvSpPr>
              <a:spLocks/>
            </p:cNvSpPr>
            <p:nvPr/>
          </p:nvSpPr>
          <p:spPr bwMode="hidden">
            <a:xfrm>
              <a:off x="0" y="0"/>
              <a:ext cx="5758" cy="1043"/>
            </a:xfrm>
            <a:custGeom>
              <a:avLst/>
              <a:gdLst/>
              <a:ahLst/>
              <a:cxnLst>
                <a:cxn ang="0">
                  <a:pos x="5740" y="1043"/>
                </a:cxn>
                <a:cxn ang="0">
                  <a:pos x="0" y="1043"/>
                </a:cxn>
                <a:cxn ang="0">
                  <a:pos x="0" y="0"/>
                </a:cxn>
                <a:cxn ang="0">
                  <a:pos x="5740" y="0"/>
                </a:cxn>
                <a:cxn ang="0">
                  <a:pos x="5740" y="1043"/>
                </a:cxn>
                <a:cxn ang="0">
                  <a:pos x="5740" y="1043"/>
                </a:cxn>
              </a:cxnLst>
              <a:rect l="0" t="0" r="r" b="b"/>
              <a:pathLst>
                <a:path w="5740" h="1043">
                  <a:moveTo>
                    <a:pt x="5740" y="1043"/>
                  </a:moveTo>
                  <a:lnTo>
                    <a:pt x="0" y="1043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1043"/>
                  </a:lnTo>
                  <a:lnTo>
                    <a:pt x="5740" y="1043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grpSp>
          <p:nvGrpSpPr>
            <p:cNvPr id="6" name="Group 4"/>
            <p:cNvGrpSpPr>
              <a:grpSpLocks/>
            </p:cNvGrpSpPr>
            <p:nvPr userDrawn="1"/>
          </p:nvGrpSpPr>
          <p:grpSpPr bwMode="auto">
            <a:xfrm>
              <a:off x="0" y="0"/>
              <a:ext cx="5759" cy="4319"/>
              <a:chOff x="0" y="0"/>
              <a:chExt cx="5759" cy="4319"/>
            </a:xfrm>
          </p:grpSpPr>
          <p:sp>
            <p:nvSpPr>
              <p:cNvPr id="7" name="Freeform 5"/>
              <p:cNvSpPr>
                <a:spLocks/>
              </p:cNvSpPr>
              <p:nvPr/>
            </p:nvSpPr>
            <p:spPr bwMode="hidden">
              <a:xfrm>
                <a:off x="1" y="1040"/>
                <a:ext cx="5758" cy="18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18"/>
                  </a:cxn>
                  <a:cxn ang="0">
                    <a:pos x="5740" y="18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18">
                    <a:moveTo>
                      <a:pt x="5740" y="0"/>
                    </a:moveTo>
                    <a:lnTo>
                      <a:pt x="0" y="0"/>
                    </a:lnTo>
                    <a:lnTo>
                      <a:pt x="0" y="18"/>
                    </a:lnTo>
                    <a:lnTo>
                      <a:pt x="5740" y="18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81961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8" name="Freeform 6"/>
              <p:cNvSpPr>
                <a:spLocks/>
              </p:cNvSpPr>
              <p:nvPr/>
            </p:nvSpPr>
            <p:spPr bwMode="hidden">
              <a:xfrm>
                <a:off x="0" y="3988"/>
                <a:ext cx="5758" cy="42"/>
              </a:xfrm>
              <a:custGeom>
                <a:avLst/>
                <a:gdLst/>
                <a:ahLst/>
                <a:cxnLst>
                  <a:cxn ang="0">
                    <a:pos x="0" y="42"/>
                  </a:cxn>
                  <a:cxn ang="0">
                    <a:pos x="5740" y="42"/>
                  </a:cxn>
                  <a:cxn ang="0">
                    <a:pos x="5740" y="0"/>
                  </a:cxn>
                  <a:cxn ang="0">
                    <a:pos x="0" y="0"/>
                  </a:cxn>
                  <a:cxn ang="0">
                    <a:pos x="0" y="42"/>
                  </a:cxn>
                  <a:cxn ang="0">
                    <a:pos x="0" y="42"/>
                  </a:cxn>
                </a:cxnLst>
                <a:rect l="0" t="0" r="r" b="b"/>
                <a:pathLst>
                  <a:path w="5740" h="42">
                    <a:moveTo>
                      <a:pt x="0" y="42"/>
                    </a:moveTo>
                    <a:lnTo>
                      <a:pt x="5740" y="42"/>
                    </a:lnTo>
                    <a:lnTo>
                      <a:pt x="5740" y="0"/>
                    </a:lnTo>
                    <a:lnTo>
                      <a:pt x="0" y="0"/>
                    </a:lnTo>
                    <a:lnTo>
                      <a:pt x="0" y="42"/>
                    </a:lnTo>
                    <a:lnTo>
                      <a:pt x="0" y="4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94118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9" name="Freeform 7"/>
              <p:cNvSpPr>
                <a:spLocks/>
              </p:cNvSpPr>
              <p:nvPr/>
            </p:nvSpPr>
            <p:spPr bwMode="hidden">
              <a:xfrm>
                <a:off x="0" y="3665"/>
                <a:ext cx="5758" cy="30"/>
              </a:xfrm>
              <a:custGeom>
                <a:avLst/>
                <a:gdLst/>
                <a:ahLst/>
                <a:cxnLst>
                  <a:cxn ang="0">
                    <a:pos x="0" y="30"/>
                  </a:cxn>
                  <a:cxn ang="0">
                    <a:pos x="5740" y="30"/>
                  </a:cxn>
                  <a:cxn ang="0">
                    <a:pos x="5740" y="0"/>
                  </a:cxn>
                  <a:cxn ang="0">
                    <a:pos x="0" y="0"/>
                  </a:cxn>
                  <a:cxn ang="0">
                    <a:pos x="0" y="30"/>
                  </a:cxn>
                  <a:cxn ang="0">
                    <a:pos x="0" y="30"/>
                  </a:cxn>
                </a:cxnLst>
                <a:rect l="0" t="0" r="r" b="b"/>
                <a:pathLst>
                  <a:path w="5740" h="30">
                    <a:moveTo>
                      <a:pt x="0" y="30"/>
                    </a:moveTo>
                    <a:lnTo>
                      <a:pt x="5740" y="30"/>
                    </a:lnTo>
                    <a:lnTo>
                      <a:pt x="5740" y="0"/>
                    </a:lnTo>
                    <a:lnTo>
                      <a:pt x="0" y="0"/>
                    </a:lnTo>
                    <a:lnTo>
                      <a:pt x="0" y="30"/>
                    </a:lnTo>
                    <a:lnTo>
                      <a:pt x="0" y="3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94118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0" name="Freeform 8"/>
              <p:cNvSpPr>
                <a:spLocks/>
              </p:cNvSpPr>
              <p:nvPr/>
            </p:nvSpPr>
            <p:spPr bwMode="hidden">
              <a:xfrm>
                <a:off x="0" y="3364"/>
                <a:ext cx="5758" cy="30"/>
              </a:xfrm>
              <a:custGeom>
                <a:avLst/>
                <a:gdLst/>
                <a:ahLst/>
                <a:cxnLst>
                  <a:cxn ang="0">
                    <a:pos x="0" y="30"/>
                  </a:cxn>
                  <a:cxn ang="0">
                    <a:pos x="5740" y="30"/>
                  </a:cxn>
                  <a:cxn ang="0">
                    <a:pos x="5740" y="0"/>
                  </a:cxn>
                  <a:cxn ang="0">
                    <a:pos x="0" y="0"/>
                  </a:cxn>
                  <a:cxn ang="0">
                    <a:pos x="0" y="30"/>
                  </a:cxn>
                  <a:cxn ang="0">
                    <a:pos x="0" y="30"/>
                  </a:cxn>
                </a:cxnLst>
                <a:rect l="0" t="0" r="r" b="b"/>
                <a:pathLst>
                  <a:path w="5740" h="30">
                    <a:moveTo>
                      <a:pt x="0" y="30"/>
                    </a:moveTo>
                    <a:lnTo>
                      <a:pt x="5740" y="30"/>
                    </a:lnTo>
                    <a:lnTo>
                      <a:pt x="5740" y="0"/>
                    </a:lnTo>
                    <a:lnTo>
                      <a:pt x="0" y="0"/>
                    </a:lnTo>
                    <a:lnTo>
                      <a:pt x="0" y="30"/>
                    </a:lnTo>
                    <a:lnTo>
                      <a:pt x="0" y="3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90980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1" name="Freeform 9"/>
              <p:cNvSpPr>
                <a:spLocks/>
              </p:cNvSpPr>
              <p:nvPr/>
            </p:nvSpPr>
            <p:spPr bwMode="hidden">
              <a:xfrm>
                <a:off x="0" y="3105"/>
                <a:ext cx="5758" cy="31"/>
              </a:xfrm>
              <a:custGeom>
                <a:avLst/>
                <a:gdLst/>
                <a:ahLst/>
                <a:cxnLst>
                  <a:cxn ang="0">
                    <a:pos x="0" y="30"/>
                  </a:cxn>
                  <a:cxn ang="0">
                    <a:pos x="5740" y="30"/>
                  </a:cxn>
                  <a:cxn ang="0">
                    <a:pos x="5740" y="0"/>
                  </a:cxn>
                  <a:cxn ang="0">
                    <a:pos x="0" y="0"/>
                  </a:cxn>
                  <a:cxn ang="0">
                    <a:pos x="0" y="30"/>
                  </a:cxn>
                  <a:cxn ang="0">
                    <a:pos x="0" y="30"/>
                  </a:cxn>
                </a:cxnLst>
                <a:rect l="0" t="0" r="r" b="b"/>
                <a:pathLst>
                  <a:path w="5740" h="30">
                    <a:moveTo>
                      <a:pt x="0" y="30"/>
                    </a:moveTo>
                    <a:lnTo>
                      <a:pt x="5740" y="30"/>
                    </a:lnTo>
                    <a:lnTo>
                      <a:pt x="5740" y="0"/>
                    </a:lnTo>
                    <a:lnTo>
                      <a:pt x="0" y="0"/>
                    </a:lnTo>
                    <a:lnTo>
                      <a:pt x="0" y="30"/>
                    </a:lnTo>
                    <a:lnTo>
                      <a:pt x="0" y="3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90980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2" name="Freeform 10"/>
              <p:cNvSpPr>
                <a:spLocks/>
              </p:cNvSpPr>
              <p:nvPr/>
            </p:nvSpPr>
            <p:spPr bwMode="hidden">
              <a:xfrm>
                <a:off x="0" y="2859"/>
                <a:ext cx="5758" cy="36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36"/>
                  </a:cxn>
                  <a:cxn ang="0">
                    <a:pos x="5740" y="36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36">
                    <a:moveTo>
                      <a:pt x="5740" y="0"/>
                    </a:moveTo>
                    <a:lnTo>
                      <a:pt x="0" y="0"/>
                    </a:lnTo>
                    <a:lnTo>
                      <a:pt x="0" y="36"/>
                    </a:lnTo>
                    <a:lnTo>
                      <a:pt x="5740" y="36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87843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3" name="Freeform 11"/>
              <p:cNvSpPr>
                <a:spLocks/>
              </p:cNvSpPr>
              <p:nvPr/>
            </p:nvSpPr>
            <p:spPr bwMode="hidden">
              <a:xfrm>
                <a:off x="0" y="2644"/>
                <a:ext cx="5758" cy="30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30"/>
                  </a:cxn>
                  <a:cxn ang="0">
                    <a:pos x="5740" y="30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30">
                    <a:moveTo>
                      <a:pt x="5740" y="0"/>
                    </a:moveTo>
                    <a:lnTo>
                      <a:pt x="0" y="0"/>
                    </a:lnTo>
                    <a:lnTo>
                      <a:pt x="0" y="30"/>
                    </a:lnTo>
                    <a:lnTo>
                      <a:pt x="5740" y="30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87843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4" name="Freeform 12"/>
              <p:cNvSpPr>
                <a:spLocks/>
              </p:cNvSpPr>
              <p:nvPr/>
            </p:nvSpPr>
            <p:spPr bwMode="hidden">
              <a:xfrm>
                <a:off x="0" y="2433"/>
                <a:ext cx="5758" cy="36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36"/>
                  </a:cxn>
                  <a:cxn ang="0">
                    <a:pos x="5740" y="36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36">
                    <a:moveTo>
                      <a:pt x="5740" y="0"/>
                    </a:moveTo>
                    <a:lnTo>
                      <a:pt x="0" y="0"/>
                    </a:lnTo>
                    <a:lnTo>
                      <a:pt x="0" y="36"/>
                    </a:lnTo>
                    <a:lnTo>
                      <a:pt x="5740" y="36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84706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5" name="Freeform 13"/>
              <p:cNvSpPr>
                <a:spLocks/>
              </p:cNvSpPr>
              <p:nvPr/>
            </p:nvSpPr>
            <p:spPr bwMode="hidden">
              <a:xfrm>
                <a:off x="0" y="2259"/>
                <a:ext cx="5758" cy="24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24"/>
                  </a:cxn>
                  <a:cxn ang="0">
                    <a:pos x="5740" y="24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24">
                    <a:moveTo>
                      <a:pt x="5740" y="0"/>
                    </a:moveTo>
                    <a:lnTo>
                      <a:pt x="0" y="0"/>
                    </a:lnTo>
                    <a:lnTo>
                      <a:pt x="0" y="24"/>
                    </a:lnTo>
                    <a:lnTo>
                      <a:pt x="5740" y="24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84706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6" name="Freeform 14"/>
              <p:cNvSpPr>
                <a:spLocks/>
              </p:cNvSpPr>
              <p:nvPr/>
            </p:nvSpPr>
            <p:spPr bwMode="hidden">
              <a:xfrm>
                <a:off x="0" y="2090"/>
                <a:ext cx="5758" cy="24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24"/>
                  </a:cxn>
                  <a:cxn ang="0">
                    <a:pos x="5740" y="24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24">
                    <a:moveTo>
                      <a:pt x="5740" y="0"/>
                    </a:moveTo>
                    <a:lnTo>
                      <a:pt x="0" y="0"/>
                    </a:lnTo>
                    <a:lnTo>
                      <a:pt x="0" y="24"/>
                    </a:lnTo>
                    <a:lnTo>
                      <a:pt x="5740" y="24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81961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7" name="Freeform 15"/>
              <p:cNvSpPr>
                <a:spLocks/>
              </p:cNvSpPr>
              <p:nvPr/>
            </p:nvSpPr>
            <p:spPr bwMode="hidden">
              <a:xfrm>
                <a:off x="0" y="1928"/>
                <a:ext cx="5758" cy="24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24"/>
                  </a:cxn>
                  <a:cxn ang="0">
                    <a:pos x="5740" y="24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24">
                    <a:moveTo>
                      <a:pt x="5740" y="0"/>
                    </a:moveTo>
                    <a:lnTo>
                      <a:pt x="0" y="0"/>
                    </a:lnTo>
                    <a:lnTo>
                      <a:pt x="0" y="24"/>
                    </a:lnTo>
                    <a:lnTo>
                      <a:pt x="5740" y="24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78824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8" name="Freeform 16"/>
              <p:cNvSpPr>
                <a:spLocks/>
              </p:cNvSpPr>
              <p:nvPr/>
            </p:nvSpPr>
            <p:spPr bwMode="hidden">
              <a:xfrm>
                <a:off x="0" y="1645"/>
                <a:ext cx="5758" cy="12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12"/>
                  </a:cxn>
                  <a:cxn ang="0">
                    <a:pos x="5740" y="12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12">
                    <a:moveTo>
                      <a:pt x="5740" y="0"/>
                    </a:moveTo>
                    <a:lnTo>
                      <a:pt x="0" y="0"/>
                    </a:lnTo>
                    <a:lnTo>
                      <a:pt x="0" y="12"/>
                    </a:lnTo>
                    <a:lnTo>
                      <a:pt x="5740" y="12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78824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9" name="Freeform 17"/>
              <p:cNvSpPr>
                <a:spLocks/>
              </p:cNvSpPr>
              <p:nvPr/>
            </p:nvSpPr>
            <p:spPr bwMode="hidden">
              <a:xfrm>
                <a:off x="0" y="1778"/>
                <a:ext cx="5758" cy="24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24"/>
                  </a:cxn>
                  <a:cxn ang="0">
                    <a:pos x="5740" y="24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24">
                    <a:moveTo>
                      <a:pt x="5740" y="0"/>
                    </a:moveTo>
                    <a:lnTo>
                      <a:pt x="0" y="0"/>
                    </a:lnTo>
                    <a:lnTo>
                      <a:pt x="0" y="24"/>
                    </a:lnTo>
                    <a:lnTo>
                      <a:pt x="5740" y="24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78824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20" name="Freeform 18"/>
              <p:cNvSpPr>
                <a:spLocks/>
              </p:cNvSpPr>
              <p:nvPr/>
            </p:nvSpPr>
            <p:spPr bwMode="hidden">
              <a:xfrm>
                <a:off x="0" y="1520"/>
                <a:ext cx="5758" cy="12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12"/>
                  </a:cxn>
                  <a:cxn ang="0">
                    <a:pos x="5740" y="12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12">
                    <a:moveTo>
                      <a:pt x="5740" y="0"/>
                    </a:moveTo>
                    <a:lnTo>
                      <a:pt x="0" y="0"/>
                    </a:lnTo>
                    <a:lnTo>
                      <a:pt x="0" y="12"/>
                    </a:lnTo>
                    <a:lnTo>
                      <a:pt x="5740" y="12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78824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21" name="Freeform 19"/>
              <p:cNvSpPr>
                <a:spLocks/>
              </p:cNvSpPr>
              <p:nvPr/>
            </p:nvSpPr>
            <p:spPr bwMode="hidden">
              <a:xfrm>
                <a:off x="0" y="1394"/>
                <a:ext cx="5758" cy="18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18"/>
                  </a:cxn>
                  <a:cxn ang="0">
                    <a:pos x="5740" y="18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18">
                    <a:moveTo>
                      <a:pt x="5740" y="0"/>
                    </a:moveTo>
                    <a:lnTo>
                      <a:pt x="0" y="0"/>
                    </a:lnTo>
                    <a:lnTo>
                      <a:pt x="0" y="18"/>
                    </a:lnTo>
                    <a:lnTo>
                      <a:pt x="5740" y="18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78824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22" name="Freeform 20"/>
              <p:cNvSpPr>
                <a:spLocks/>
              </p:cNvSpPr>
              <p:nvPr/>
            </p:nvSpPr>
            <p:spPr bwMode="hidden">
              <a:xfrm>
                <a:off x="0" y="1280"/>
                <a:ext cx="5758" cy="18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18"/>
                  </a:cxn>
                  <a:cxn ang="0">
                    <a:pos x="5740" y="18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18">
                    <a:moveTo>
                      <a:pt x="5740" y="0"/>
                    </a:moveTo>
                    <a:lnTo>
                      <a:pt x="0" y="0"/>
                    </a:lnTo>
                    <a:lnTo>
                      <a:pt x="0" y="18"/>
                    </a:lnTo>
                    <a:lnTo>
                      <a:pt x="5740" y="18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78824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23" name="Freeform 21"/>
              <p:cNvSpPr>
                <a:spLocks/>
              </p:cNvSpPr>
              <p:nvPr/>
            </p:nvSpPr>
            <p:spPr bwMode="hidden">
              <a:xfrm>
                <a:off x="0" y="1177"/>
                <a:ext cx="5758" cy="18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18"/>
                  </a:cxn>
                  <a:cxn ang="0">
                    <a:pos x="5740" y="18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18">
                    <a:moveTo>
                      <a:pt x="5740" y="0"/>
                    </a:moveTo>
                    <a:lnTo>
                      <a:pt x="0" y="0"/>
                    </a:lnTo>
                    <a:lnTo>
                      <a:pt x="0" y="18"/>
                    </a:lnTo>
                    <a:lnTo>
                      <a:pt x="5740" y="18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78824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24" name="Freeform 22"/>
              <p:cNvSpPr>
                <a:spLocks/>
              </p:cNvSpPr>
              <p:nvPr/>
            </p:nvSpPr>
            <p:spPr bwMode="hidden">
              <a:xfrm>
                <a:off x="0" y="24"/>
                <a:ext cx="5758" cy="30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30"/>
                  </a:cxn>
                  <a:cxn ang="0">
                    <a:pos x="5740" y="30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30">
                    <a:moveTo>
                      <a:pt x="5740" y="0"/>
                    </a:moveTo>
                    <a:lnTo>
                      <a:pt x="0" y="0"/>
                    </a:lnTo>
                    <a:lnTo>
                      <a:pt x="0" y="30"/>
                    </a:lnTo>
                    <a:lnTo>
                      <a:pt x="5740" y="30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94118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25" name="Freeform 23"/>
              <p:cNvSpPr>
                <a:spLocks/>
              </p:cNvSpPr>
              <p:nvPr/>
            </p:nvSpPr>
            <p:spPr bwMode="hidden">
              <a:xfrm>
                <a:off x="0" y="186"/>
                <a:ext cx="5758" cy="24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24"/>
                  </a:cxn>
                  <a:cxn ang="0">
                    <a:pos x="5740" y="24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24">
                    <a:moveTo>
                      <a:pt x="5740" y="0"/>
                    </a:moveTo>
                    <a:lnTo>
                      <a:pt x="0" y="0"/>
                    </a:lnTo>
                    <a:lnTo>
                      <a:pt x="0" y="24"/>
                    </a:lnTo>
                    <a:lnTo>
                      <a:pt x="5740" y="24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94118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26" name="Freeform 24"/>
              <p:cNvSpPr>
                <a:spLocks/>
              </p:cNvSpPr>
              <p:nvPr/>
            </p:nvSpPr>
            <p:spPr bwMode="hidden">
              <a:xfrm>
                <a:off x="0" y="475"/>
                <a:ext cx="5758" cy="24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24"/>
                  </a:cxn>
                  <a:cxn ang="0">
                    <a:pos x="5740" y="24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24">
                    <a:moveTo>
                      <a:pt x="5740" y="0"/>
                    </a:moveTo>
                    <a:lnTo>
                      <a:pt x="0" y="0"/>
                    </a:lnTo>
                    <a:lnTo>
                      <a:pt x="0" y="24"/>
                    </a:lnTo>
                    <a:lnTo>
                      <a:pt x="5740" y="24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87843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27" name="Freeform 25"/>
              <p:cNvSpPr>
                <a:spLocks/>
              </p:cNvSpPr>
              <p:nvPr/>
            </p:nvSpPr>
            <p:spPr bwMode="hidden">
              <a:xfrm>
                <a:off x="0" y="337"/>
                <a:ext cx="5758" cy="24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24"/>
                  </a:cxn>
                  <a:cxn ang="0">
                    <a:pos x="5740" y="24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24">
                    <a:moveTo>
                      <a:pt x="5740" y="0"/>
                    </a:moveTo>
                    <a:lnTo>
                      <a:pt x="0" y="0"/>
                    </a:lnTo>
                    <a:lnTo>
                      <a:pt x="0" y="24"/>
                    </a:lnTo>
                    <a:lnTo>
                      <a:pt x="5740" y="24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90980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28" name="Freeform 26"/>
              <p:cNvSpPr>
                <a:spLocks/>
              </p:cNvSpPr>
              <p:nvPr/>
            </p:nvSpPr>
            <p:spPr bwMode="hidden">
              <a:xfrm>
                <a:off x="0" y="600"/>
                <a:ext cx="5758" cy="24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24"/>
                  </a:cxn>
                  <a:cxn ang="0">
                    <a:pos x="5740" y="24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24">
                    <a:moveTo>
                      <a:pt x="5740" y="0"/>
                    </a:moveTo>
                    <a:lnTo>
                      <a:pt x="0" y="0"/>
                    </a:lnTo>
                    <a:lnTo>
                      <a:pt x="0" y="24"/>
                    </a:lnTo>
                    <a:lnTo>
                      <a:pt x="5740" y="24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78824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29" name="Freeform 27"/>
              <p:cNvSpPr>
                <a:spLocks/>
              </p:cNvSpPr>
              <p:nvPr/>
            </p:nvSpPr>
            <p:spPr bwMode="hidden">
              <a:xfrm>
                <a:off x="0" y="727"/>
                <a:ext cx="5758" cy="18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18"/>
                  </a:cxn>
                  <a:cxn ang="0">
                    <a:pos x="5740" y="18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18">
                    <a:moveTo>
                      <a:pt x="5740" y="0"/>
                    </a:moveTo>
                    <a:lnTo>
                      <a:pt x="0" y="0"/>
                    </a:lnTo>
                    <a:lnTo>
                      <a:pt x="0" y="18"/>
                    </a:lnTo>
                    <a:lnTo>
                      <a:pt x="5740" y="18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81961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30" name="Freeform 28"/>
              <p:cNvSpPr>
                <a:spLocks/>
              </p:cNvSpPr>
              <p:nvPr/>
            </p:nvSpPr>
            <p:spPr bwMode="hidden">
              <a:xfrm>
                <a:off x="0" y="841"/>
                <a:ext cx="5758" cy="18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18"/>
                  </a:cxn>
                  <a:cxn ang="0">
                    <a:pos x="5740" y="18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18">
                    <a:moveTo>
                      <a:pt x="5740" y="0"/>
                    </a:moveTo>
                    <a:lnTo>
                      <a:pt x="0" y="0"/>
                    </a:lnTo>
                    <a:lnTo>
                      <a:pt x="0" y="18"/>
                    </a:lnTo>
                    <a:lnTo>
                      <a:pt x="5740" y="18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81961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31" name="Freeform 29"/>
              <p:cNvSpPr>
                <a:spLocks/>
              </p:cNvSpPr>
              <p:nvPr/>
            </p:nvSpPr>
            <p:spPr bwMode="hidden">
              <a:xfrm>
                <a:off x="0" y="943"/>
                <a:ext cx="5758" cy="18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18"/>
                  </a:cxn>
                  <a:cxn ang="0">
                    <a:pos x="5740" y="18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18">
                    <a:moveTo>
                      <a:pt x="5740" y="0"/>
                    </a:moveTo>
                    <a:lnTo>
                      <a:pt x="0" y="0"/>
                    </a:lnTo>
                    <a:lnTo>
                      <a:pt x="0" y="18"/>
                    </a:lnTo>
                    <a:lnTo>
                      <a:pt x="5740" y="18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81961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grpSp>
            <p:nvGrpSpPr>
              <p:cNvPr id="32" name="Group 30"/>
              <p:cNvGrpSpPr>
                <a:grpSpLocks/>
              </p:cNvGrpSpPr>
              <p:nvPr/>
            </p:nvGrpSpPr>
            <p:grpSpPr bwMode="auto">
              <a:xfrm>
                <a:off x="0" y="0"/>
                <a:ext cx="5758" cy="1045"/>
                <a:chOff x="0" y="0"/>
                <a:chExt cx="5758" cy="1045"/>
              </a:xfrm>
            </p:grpSpPr>
            <p:sp>
              <p:nvSpPr>
                <p:cNvPr id="54" name="Freeform 31"/>
                <p:cNvSpPr>
                  <a:spLocks/>
                </p:cNvSpPr>
                <p:nvPr/>
              </p:nvSpPr>
              <p:spPr bwMode="hidden">
                <a:xfrm>
                  <a:off x="2849" y="0"/>
                  <a:ext cx="42" cy="1045"/>
                </a:xfrm>
                <a:custGeom>
                  <a:avLst/>
                  <a:gdLst/>
                  <a:ahLst/>
                  <a:cxnLst>
                    <a:cxn ang="0">
                      <a:pos x="18" y="1043"/>
                    </a:cxn>
                    <a:cxn ang="0">
                      <a:pos x="42" y="1043"/>
                    </a:cxn>
                    <a:cxn ang="0">
                      <a:pos x="42" y="0"/>
                    </a:cxn>
                    <a:cxn ang="0">
                      <a:pos x="0" y="0"/>
                    </a:cxn>
                    <a:cxn ang="0">
                      <a:pos x="0" y="1043"/>
                    </a:cxn>
                    <a:cxn ang="0">
                      <a:pos x="18" y="1043"/>
                    </a:cxn>
                    <a:cxn ang="0">
                      <a:pos x="18" y="1043"/>
                    </a:cxn>
                  </a:cxnLst>
                  <a:rect l="0" t="0" r="r" b="b"/>
                  <a:pathLst>
                    <a:path w="42" h="1043">
                      <a:moveTo>
                        <a:pt x="18" y="1043"/>
                      </a:moveTo>
                      <a:lnTo>
                        <a:pt x="42" y="1043"/>
                      </a:lnTo>
                      <a:lnTo>
                        <a:pt x="42" y="0"/>
                      </a:lnTo>
                      <a:lnTo>
                        <a:pt x="0" y="0"/>
                      </a:lnTo>
                      <a:lnTo>
                        <a:pt x="0" y="1043"/>
                      </a:lnTo>
                      <a:lnTo>
                        <a:pt x="18" y="1043"/>
                      </a:lnTo>
                      <a:lnTo>
                        <a:pt x="18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55" name="Freeform 32"/>
                <p:cNvSpPr>
                  <a:spLocks/>
                </p:cNvSpPr>
                <p:nvPr/>
              </p:nvSpPr>
              <p:spPr bwMode="hidden">
                <a:xfrm>
                  <a:off x="2400" y="0"/>
                  <a:ext cx="155" cy="1045"/>
                </a:xfrm>
                <a:custGeom>
                  <a:avLst/>
                  <a:gdLst/>
                  <a:ahLst/>
                  <a:cxnLst>
                    <a:cxn ang="0">
                      <a:pos x="131" y="1043"/>
                    </a:cxn>
                    <a:cxn ang="0">
                      <a:pos x="155" y="1043"/>
                    </a:cxn>
                    <a:cxn ang="0">
                      <a:pos x="42" y="0"/>
                    </a:cxn>
                    <a:cxn ang="0">
                      <a:pos x="0" y="0"/>
                    </a:cxn>
                    <a:cxn ang="0">
                      <a:pos x="113" y="1043"/>
                    </a:cxn>
                    <a:cxn ang="0">
                      <a:pos x="131" y="1043"/>
                    </a:cxn>
                    <a:cxn ang="0">
                      <a:pos x="131" y="1043"/>
                    </a:cxn>
                  </a:cxnLst>
                  <a:rect l="0" t="0" r="r" b="b"/>
                  <a:pathLst>
                    <a:path w="155" h="1043">
                      <a:moveTo>
                        <a:pt x="131" y="1043"/>
                      </a:moveTo>
                      <a:lnTo>
                        <a:pt x="155" y="1043"/>
                      </a:lnTo>
                      <a:lnTo>
                        <a:pt x="42" y="0"/>
                      </a:lnTo>
                      <a:lnTo>
                        <a:pt x="0" y="0"/>
                      </a:lnTo>
                      <a:lnTo>
                        <a:pt x="113" y="1043"/>
                      </a:lnTo>
                      <a:lnTo>
                        <a:pt x="131" y="1043"/>
                      </a:lnTo>
                      <a:lnTo>
                        <a:pt x="131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56" name="Freeform 33"/>
                <p:cNvSpPr>
                  <a:spLocks/>
                </p:cNvSpPr>
                <p:nvPr/>
              </p:nvSpPr>
              <p:spPr bwMode="hidden">
                <a:xfrm>
                  <a:off x="1967" y="0"/>
                  <a:ext cx="240" cy="1045"/>
                </a:xfrm>
                <a:custGeom>
                  <a:avLst/>
                  <a:gdLst/>
                  <a:ahLst/>
                  <a:cxnLst>
                    <a:cxn ang="0">
                      <a:pos x="221" y="1043"/>
                    </a:cxn>
                    <a:cxn ang="0">
                      <a:pos x="239" y="1043"/>
                    </a:cxn>
                    <a:cxn ang="0">
                      <a:pos x="36" y="0"/>
                    </a:cxn>
                    <a:cxn ang="0">
                      <a:pos x="0" y="0"/>
                    </a:cxn>
                    <a:cxn ang="0">
                      <a:pos x="203" y="1043"/>
                    </a:cxn>
                    <a:cxn ang="0">
                      <a:pos x="221" y="1043"/>
                    </a:cxn>
                    <a:cxn ang="0">
                      <a:pos x="221" y="1043"/>
                    </a:cxn>
                  </a:cxnLst>
                  <a:rect l="0" t="0" r="r" b="b"/>
                  <a:pathLst>
                    <a:path w="239" h="1043">
                      <a:moveTo>
                        <a:pt x="221" y="1043"/>
                      </a:moveTo>
                      <a:lnTo>
                        <a:pt x="239" y="1043"/>
                      </a:lnTo>
                      <a:lnTo>
                        <a:pt x="36" y="0"/>
                      </a:lnTo>
                      <a:lnTo>
                        <a:pt x="0" y="0"/>
                      </a:lnTo>
                      <a:lnTo>
                        <a:pt x="203" y="1043"/>
                      </a:lnTo>
                      <a:lnTo>
                        <a:pt x="221" y="1043"/>
                      </a:lnTo>
                      <a:lnTo>
                        <a:pt x="221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57" name="Freeform 34"/>
                <p:cNvSpPr>
                  <a:spLocks/>
                </p:cNvSpPr>
                <p:nvPr/>
              </p:nvSpPr>
              <p:spPr bwMode="hidden">
                <a:xfrm>
                  <a:off x="1554" y="0"/>
                  <a:ext cx="353" cy="1045"/>
                </a:xfrm>
                <a:custGeom>
                  <a:avLst/>
                  <a:gdLst/>
                  <a:ahLst/>
                  <a:cxnLst>
                    <a:cxn ang="0">
                      <a:pos x="334" y="1043"/>
                    </a:cxn>
                    <a:cxn ang="0">
                      <a:pos x="352" y="1043"/>
                    </a:cxn>
                    <a:cxn ang="0">
                      <a:pos x="41" y="0"/>
                    </a:cxn>
                    <a:cxn ang="0">
                      <a:pos x="0" y="0"/>
                    </a:cxn>
                    <a:cxn ang="0">
                      <a:pos x="311" y="1043"/>
                    </a:cxn>
                    <a:cxn ang="0">
                      <a:pos x="334" y="1043"/>
                    </a:cxn>
                    <a:cxn ang="0">
                      <a:pos x="334" y="1043"/>
                    </a:cxn>
                  </a:cxnLst>
                  <a:rect l="0" t="0" r="r" b="b"/>
                  <a:pathLst>
                    <a:path w="352" h="1043">
                      <a:moveTo>
                        <a:pt x="334" y="1043"/>
                      </a:moveTo>
                      <a:lnTo>
                        <a:pt x="352" y="1043"/>
                      </a:lnTo>
                      <a:lnTo>
                        <a:pt x="41" y="0"/>
                      </a:lnTo>
                      <a:lnTo>
                        <a:pt x="0" y="0"/>
                      </a:lnTo>
                      <a:lnTo>
                        <a:pt x="311" y="1043"/>
                      </a:lnTo>
                      <a:lnTo>
                        <a:pt x="334" y="1043"/>
                      </a:lnTo>
                      <a:lnTo>
                        <a:pt x="334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58" name="Freeform 35"/>
                <p:cNvSpPr>
                  <a:spLocks/>
                </p:cNvSpPr>
                <p:nvPr/>
              </p:nvSpPr>
              <p:spPr bwMode="hidden">
                <a:xfrm>
                  <a:off x="1134" y="0"/>
                  <a:ext cx="450" cy="1045"/>
                </a:xfrm>
                <a:custGeom>
                  <a:avLst/>
                  <a:gdLst/>
                  <a:ahLst/>
                  <a:cxnLst>
                    <a:cxn ang="0">
                      <a:pos x="425" y="1043"/>
                    </a:cxn>
                    <a:cxn ang="0">
                      <a:pos x="449" y="1043"/>
                    </a:cxn>
                    <a:cxn ang="0">
                      <a:pos x="42" y="0"/>
                    </a:cxn>
                    <a:cxn ang="0">
                      <a:pos x="0" y="0"/>
                    </a:cxn>
                    <a:cxn ang="0">
                      <a:pos x="407" y="1043"/>
                    </a:cxn>
                    <a:cxn ang="0">
                      <a:pos x="425" y="1043"/>
                    </a:cxn>
                    <a:cxn ang="0">
                      <a:pos x="425" y="1043"/>
                    </a:cxn>
                  </a:cxnLst>
                  <a:rect l="0" t="0" r="r" b="b"/>
                  <a:pathLst>
                    <a:path w="449" h="1043">
                      <a:moveTo>
                        <a:pt x="425" y="1043"/>
                      </a:moveTo>
                      <a:lnTo>
                        <a:pt x="449" y="1043"/>
                      </a:lnTo>
                      <a:lnTo>
                        <a:pt x="42" y="0"/>
                      </a:lnTo>
                      <a:lnTo>
                        <a:pt x="0" y="0"/>
                      </a:lnTo>
                      <a:lnTo>
                        <a:pt x="407" y="1043"/>
                      </a:lnTo>
                      <a:lnTo>
                        <a:pt x="425" y="1043"/>
                      </a:lnTo>
                      <a:lnTo>
                        <a:pt x="425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59" name="Freeform 36"/>
                <p:cNvSpPr>
                  <a:spLocks/>
                </p:cNvSpPr>
                <p:nvPr/>
              </p:nvSpPr>
              <p:spPr bwMode="hidden">
                <a:xfrm>
                  <a:off x="714" y="0"/>
                  <a:ext cx="540" cy="1045"/>
                </a:xfrm>
                <a:custGeom>
                  <a:avLst/>
                  <a:gdLst/>
                  <a:ahLst/>
                  <a:cxnLst>
                    <a:cxn ang="0">
                      <a:pos x="520" y="1043"/>
                    </a:cxn>
                    <a:cxn ang="0">
                      <a:pos x="538" y="1043"/>
                    </a:cxn>
                    <a:cxn ang="0">
                      <a:pos x="41" y="0"/>
                    </a:cxn>
                    <a:cxn ang="0">
                      <a:pos x="0" y="0"/>
                    </a:cxn>
                    <a:cxn ang="0">
                      <a:pos x="496" y="1043"/>
                    </a:cxn>
                    <a:cxn ang="0">
                      <a:pos x="520" y="1043"/>
                    </a:cxn>
                    <a:cxn ang="0">
                      <a:pos x="520" y="1043"/>
                    </a:cxn>
                  </a:cxnLst>
                  <a:rect l="0" t="0" r="r" b="b"/>
                  <a:pathLst>
                    <a:path w="538" h="1043">
                      <a:moveTo>
                        <a:pt x="520" y="1043"/>
                      </a:moveTo>
                      <a:lnTo>
                        <a:pt x="538" y="1043"/>
                      </a:lnTo>
                      <a:lnTo>
                        <a:pt x="41" y="0"/>
                      </a:lnTo>
                      <a:lnTo>
                        <a:pt x="0" y="0"/>
                      </a:lnTo>
                      <a:lnTo>
                        <a:pt x="496" y="1043"/>
                      </a:lnTo>
                      <a:lnTo>
                        <a:pt x="520" y="1043"/>
                      </a:lnTo>
                      <a:lnTo>
                        <a:pt x="520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60" name="Freeform 37"/>
                <p:cNvSpPr>
                  <a:spLocks/>
                </p:cNvSpPr>
                <p:nvPr/>
              </p:nvSpPr>
              <p:spPr bwMode="hidden">
                <a:xfrm>
                  <a:off x="306" y="0"/>
                  <a:ext cx="642" cy="1045"/>
                </a:xfrm>
                <a:custGeom>
                  <a:avLst/>
                  <a:gdLst/>
                  <a:ahLst/>
                  <a:cxnLst>
                    <a:cxn ang="0">
                      <a:pos x="622" y="1043"/>
                    </a:cxn>
                    <a:cxn ang="0">
                      <a:pos x="640" y="1043"/>
                    </a:cxn>
                    <a:cxn ang="0">
                      <a:pos x="48" y="0"/>
                    </a:cxn>
                    <a:cxn ang="0">
                      <a:pos x="0" y="0"/>
                    </a:cxn>
                    <a:cxn ang="0">
                      <a:pos x="598" y="1043"/>
                    </a:cxn>
                    <a:cxn ang="0">
                      <a:pos x="622" y="1043"/>
                    </a:cxn>
                    <a:cxn ang="0">
                      <a:pos x="622" y="1043"/>
                    </a:cxn>
                  </a:cxnLst>
                  <a:rect l="0" t="0" r="r" b="b"/>
                  <a:pathLst>
                    <a:path w="640" h="1043">
                      <a:moveTo>
                        <a:pt x="622" y="1043"/>
                      </a:moveTo>
                      <a:lnTo>
                        <a:pt x="640" y="1043"/>
                      </a:lnTo>
                      <a:lnTo>
                        <a:pt x="48" y="0"/>
                      </a:lnTo>
                      <a:lnTo>
                        <a:pt x="0" y="0"/>
                      </a:lnTo>
                      <a:lnTo>
                        <a:pt x="598" y="1043"/>
                      </a:lnTo>
                      <a:lnTo>
                        <a:pt x="622" y="1043"/>
                      </a:lnTo>
                      <a:lnTo>
                        <a:pt x="622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61" name="Freeform 38"/>
                <p:cNvSpPr>
                  <a:spLocks/>
                </p:cNvSpPr>
                <p:nvPr/>
              </p:nvSpPr>
              <p:spPr bwMode="hidden">
                <a:xfrm>
                  <a:off x="0" y="108"/>
                  <a:ext cx="630" cy="937"/>
                </a:xfrm>
                <a:custGeom>
                  <a:avLst/>
                  <a:gdLst/>
                  <a:ahLst/>
                  <a:cxnLst>
                    <a:cxn ang="0">
                      <a:pos x="604" y="935"/>
                    </a:cxn>
                    <a:cxn ang="0">
                      <a:pos x="628" y="935"/>
                    </a:cxn>
                    <a:cxn ang="0">
                      <a:pos x="0" y="0"/>
                    </a:cxn>
                    <a:cxn ang="0">
                      <a:pos x="0" y="66"/>
                    </a:cxn>
                    <a:cxn ang="0">
                      <a:pos x="580" y="935"/>
                    </a:cxn>
                    <a:cxn ang="0">
                      <a:pos x="604" y="935"/>
                    </a:cxn>
                    <a:cxn ang="0">
                      <a:pos x="604" y="935"/>
                    </a:cxn>
                  </a:cxnLst>
                  <a:rect l="0" t="0" r="r" b="b"/>
                  <a:pathLst>
                    <a:path w="628" h="935">
                      <a:moveTo>
                        <a:pt x="604" y="935"/>
                      </a:moveTo>
                      <a:lnTo>
                        <a:pt x="628" y="935"/>
                      </a:lnTo>
                      <a:lnTo>
                        <a:pt x="0" y="0"/>
                      </a:lnTo>
                      <a:lnTo>
                        <a:pt x="0" y="66"/>
                      </a:lnTo>
                      <a:lnTo>
                        <a:pt x="580" y="935"/>
                      </a:lnTo>
                      <a:lnTo>
                        <a:pt x="604" y="935"/>
                      </a:lnTo>
                      <a:lnTo>
                        <a:pt x="604" y="935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62" name="Freeform 39"/>
                <p:cNvSpPr>
                  <a:spLocks/>
                </p:cNvSpPr>
                <p:nvPr/>
              </p:nvSpPr>
              <p:spPr bwMode="hidden">
                <a:xfrm>
                  <a:off x="3191" y="0"/>
                  <a:ext cx="155" cy="1045"/>
                </a:xfrm>
                <a:custGeom>
                  <a:avLst/>
                  <a:gdLst/>
                  <a:ahLst/>
                  <a:cxnLst>
                    <a:cxn ang="0">
                      <a:pos x="18" y="1043"/>
                    </a:cxn>
                    <a:cxn ang="0">
                      <a:pos x="42" y="1043"/>
                    </a:cxn>
                    <a:cxn ang="0">
                      <a:pos x="155" y="0"/>
                    </a:cxn>
                    <a:cxn ang="0">
                      <a:pos x="114" y="0"/>
                    </a:cxn>
                    <a:cxn ang="0">
                      <a:pos x="0" y="1043"/>
                    </a:cxn>
                    <a:cxn ang="0">
                      <a:pos x="18" y="1043"/>
                    </a:cxn>
                    <a:cxn ang="0">
                      <a:pos x="18" y="1043"/>
                    </a:cxn>
                  </a:cxnLst>
                  <a:rect l="0" t="0" r="r" b="b"/>
                  <a:pathLst>
                    <a:path w="155" h="1043">
                      <a:moveTo>
                        <a:pt x="18" y="1043"/>
                      </a:moveTo>
                      <a:lnTo>
                        <a:pt x="42" y="1043"/>
                      </a:lnTo>
                      <a:lnTo>
                        <a:pt x="155" y="0"/>
                      </a:lnTo>
                      <a:lnTo>
                        <a:pt x="114" y="0"/>
                      </a:lnTo>
                      <a:lnTo>
                        <a:pt x="0" y="1043"/>
                      </a:lnTo>
                      <a:lnTo>
                        <a:pt x="18" y="1043"/>
                      </a:lnTo>
                      <a:lnTo>
                        <a:pt x="18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63" name="Freeform 40"/>
                <p:cNvSpPr>
                  <a:spLocks/>
                </p:cNvSpPr>
                <p:nvPr/>
              </p:nvSpPr>
              <p:spPr bwMode="hidden">
                <a:xfrm>
                  <a:off x="3533" y="0"/>
                  <a:ext cx="240" cy="1045"/>
                </a:xfrm>
                <a:custGeom>
                  <a:avLst/>
                  <a:gdLst/>
                  <a:ahLst/>
                  <a:cxnLst>
                    <a:cxn ang="0">
                      <a:pos x="18" y="1043"/>
                    </a:cxn>
                    <a:cxn ang="0">
                      <a:pos x="36" y="1043"/>
                    </a:cxn>
                    <a:cxn ang="0">
                      <a:pos x="239" y="0"/>
                    </a:cxn>
                    <a:cxn ang="0">
                      <a:pos x="203" y="0"/>
                    </a:cxn>
                    <a:cxn ang="0">
                      <a:pos x="0" y="1043"/>
                    </a:cxn>
                    <a:cxn ang="0">
                      <a:pos x="18" y="1043"/>
                    </a:cxn>
                    <a:cxn ang="0">
                      <a:pos x="18" y="1043"/>
                    </a:cxn>
                  </a:cxnLst>
                  <a:rect l="0" t="0" r="r" b="b"/>
                  <a:pathLst>
                    <a:path w="239" h="1043">
                      <a:moveTo>
                        <a:pt x="18" y="1043"/>
                      </a:moveTo>
                      <a:lnTo>
                        <a:pt x="36" y="1043"/>
                      </a:lnTo>
                      <a:lnTo>
                        <a:pt x="239" y="0"/>
                      </a:lnTo>
                      <a:lnTo>
                        <a:pt x="203" y="0"/>
                      </a:lnTo>
                      <a:lnTo>
                        <a:pt x="0" y="1043"/>
                      </a:lnTo>
                      <a:lnTo>
                        <a:pt x="18" y="1043"/>
                      </a:lnTo>
                      <a:lnTo>
                        <a:pt x="18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64" name="Freeform 41"/>
                <p:cNvSpPr>
                  <a:spLocks/>
                </p:cNvSpPr>
                <p:nvPr/>
              </p:nvSpPr>
              <p:spPr bwMode="hidden">
                <a:xfrm>
                  <a:off x="3821" y="0"/>
                  <a:ext cx="359" cy="1045"/>
                </a:xfrm>
                <a:custGeom>
                  <a:avLst/>
                  <a:gdLst/>
                  <a:ahLst/>
                  <a:cxnLst>
                    <a:cxn ang="0">
                      <a:pos x="24" y="1043"/>
                    </a:cxn>
                    <a:cxn ang="0">
                      <a:pos x="42" y="1043"/>
                    </a:cxn>
                    <a:cxn ang="0">
                      <a:pos x="358" y="0"/>
                    </a:cxn>
                    <a:cxn ang="0">
                      <a:pos x="317" y="0"/>
                    </a:cxn>
                    <a:cxn ang="0">
                      <a:pos x="0" y="1043"/>
                    </a:cxn>
                    <a:cxn ang="0">
                      <a:pos x="24" y="1043"/>
                    </a:cxn>
                    <a:cxn ang="0">
                      <a:pos x="24" y="1043"/>
                    </a:cxn>
                  </a:cxnLst>
                  <a:rect l="0" t="0" r="r" b="b"/>
                  <a:pathLst>
                    <a:path w="358" h="1043">
                      <a:moveTo>
                        <a:pt x="24" y="1043"/>
                      </a:moveTo>
                      <a:lnTo>
                        <a:pt x="42" y="1043"/>
                      </a:lnTo>
                      <a:lnTo>
                        <a:pt x="358" y="0"/>
                      </a:lnTo>
                      <a:lnTo>
                        <a:pt x="317" y="0"/>
                      </a:lnTo>
                      <a:lnTo>
                        <a:pt x="0" y="1043"/>
                      </a:lnTo>
                      <a:lnTo>
                        <a:pt x="24" y="1043"/>
                      </a:lnTo>
                      <a:lnTo>
                        <a:pt x="24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65" name="Freeform 42"/>
                <p:cNvSpPr>
                  <a:spLocks/>
                </p:cNvSpPr>
                <p:nvPr/>
              </p:nvSpPr>
              <p:spPr bwMode="hidden">
                <a:xfrm>
                  <a:off x="4139" y="0"/>
                  <a:ext cx="449" cy="1045"/>
                </a:xfrm>
                <a:custGeom>
                  <a:avLst/>
                  <a:gdLst/>
                  <a:ahLst/>
                  <a:cxnLst>
                    <a:cxn ang="0">
                      <a:pos x="18" y="1043"/>
                    </a:cxn>
                    <a:cxn ang="0">
                      <a:pos x="41" y="1043"/>
                    </a:cxn>
                    <a:cxn ang="0">
                      <a:pos x="448" y="0"/>
                    </a:cxn>
                    <a:cxn ang="0">
                      <a:pos x="406" y="0"/>
                    </a:cxn>
                    <a:cxn ang="0">
                      <a:pos x="0" y="1043"/>
                    </a:cxn>
                    <a:cxn ang="0">
                      <a:pos x="18" y="1043"/>
                    </a:cxn>
                    <a:cxn ang="0">
                      <a:pos x="18" y="1043"/>
                    </a:cxn>
                  </a:cxnLst>
                  <a:rect l="0" t="0" r="r" b="b"/>
                  <a:pathLst>
                    <a:path w="448" h="1043">
                      <a:moveTo>
                        <a:pt x="18" y="1043"/>
                      </a:moveTo>
                      <a:lnTo>
                        <a:pt x="41" y="1043"/>
                      </a:lnTo>
                      <a:lnTo>
                        <a:pt x="448" y="0"/>
                      </a:lnTo>
                      <a:lnTo>
                        <a:pt x="406" y="0"/>
                      </a:lnTo>
                      <a:lnTo>
                        <a:pt x="0" y="1043"/>
                      </a:lnTo>
                      <a:lnTo>
                        <a:pt x="18" y="1043"/>
                      </a:lnTo>
                      <a:lnTo>
                        <a:pt x="18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66" name="Freeform 43"/>
                <p:cNvSpPr>
                  <a:spLocks/>
                </p:cNvSpPr>
                <p:nvPr/>
              </p:nvSpPr>
              <p:spPr bwMode="hidden">
                <a:xfrm>
                  <a:off x="4480" y="0"/>
                  <a:ext cx="541" cy="1045"/>
                </a:xfrm>
                <a:custGeom>
                  <a:avLst/>
                  <a:gdLst/>
                  <a:ahLst/>
                  <a:cxnLst>
                    <a:cxn ang="0">
                      <a:pos x="18" y="1043"/>
                    </a:cxn>
                    <a:cxn ang="0">
                      <a:pos x="42" y="1043"/>
                    </a:cxn>
                    <a:cxn ang="0">
                      <a:pos x="539" y="0"/>
                    </a:cxn>
                    <a:cxn ang="0">
                      <a:pos x="497" y="0"/>
                    </a:cxn>
                    <a:cxn ang="0">
                      <a:pos x="0" y="1043"/>
                    </a:cxn>
                    <a:cxn ang="0">
                      <a:pos x="18" y="1043"/>
                    </a:cxn>
                    <a:cxn ang="0">
                      <a:pos x="18" y="1043"/>
                    </a:cxn>
                  </a:cxnLst>
                  <a:rect l="0" t="0" r="r" b="b"/>
                  <a:pathLst>
                    <a:path w="539" h="1043">
                      <a:moveTo>
                        <a:pt x="18" y="1043"/>
                      </a:moveTo>
                      <a:lnTo>
                        <a:pt x="42" y="1043"/>
                      </a:lnTo>
                      <a:lnTo>
                        <a:pt x="539" y="0"/>
                      </a:lnTo>
                      <a:lnTo>
                        <a:pt x="497" y="0"/>
                      </a:lnTo>
                      <a:lnTo>
                        <a:pt x="0" y="1043"/>
                      </a:lnTo>
                      <a:lnTo>
                        <a:pt x="18" y="1043"/>
                      </a:lnTo>
                      <a:lnTo>
                        <a:pt x="18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67" name="Freeform 44"/>
                <p:cNvSpPr>
                  <a:spLocks/>
                </p:cNvSpPr>
                <p:nvPr/>
              </p:nvSpPr>
              <p:spPr bwMode="hidden">
                <a:xfrm>
                  <a:off x="4768" y="0"/>
                  <a:ext cx="642" cy="1045"/>
                </a:xfrm>
                <a:custGeom>
                  <a:avLst/>
                  <a:gdLst/>
                  <a:ahLst/>
                  <a:cxnLst>
                    <a:cxn ang="0">
                      <a:pos x="18" y="1043"/>
                    </a:cxn>
                    <a:cxn ang="0">
                      <a:pos x="42" y="1043"/>
                    </a:cxn>
                    <a:cxn ang="0">
                      <a:pos x="640" y="0"/>
                    </a:cxn>
                    <a:cxn ang="0">
                      <a:pos x="592" y="0"/>
                    </a:cxn>
                    <a:cxn ang="0">
                      <a:pos x="0" y="1043"/>
                    </a:cxn>
                    <a:cxn ang="0">
                      <a:pos x="18" y="1043"/>
                    </a:cxn>
                    <a:cxn ang="0">
                      <a:pos x="18" y="1043"/>
                    </a:cxn>
                  </a:cxnLst>
                  <a:rect l="0" t="0" r="r" b="b"/>
                  <a:pathLst>
                    <a:path w="640" h="1043">
                      <a:moveTo>
                        <a:pt x="18" y="1043"/>
                      </a:moveTo>
                      <a:lnTo>
                        <a:pt x="42" y="1043"/>
                      </a:lnTo>
                      <a:lnTo>
                        <a:pt x="640" y="0"/>
                      </a:lnTo>
                      <a:lnTo>
                        <a:pt x="592" y="0"/>
                      </a:lnTo>
                      <a:lnTo>
                        <a:pt x="0" y="1043"/>
                      </a:lnTo>
                      <a:lnTo>
                        <a:pt x="18" y="1043"/>
                      </a:lnTo>
                      <a:lnTo>
                        <a:pt x="18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68" name="Freeform 45"/>
                <p:cNvSpPr>
                  <a:spLocks/>
                </p:cNvSpPr>
                <p:nvPr/>
              </p:nvSpPr>
              <p:spPr bwMode="hidden">
                <a:xfrm>
                  <a:off x="5086" y="48"/>
                  <a:ext cx="672" cy="997"/>
                </a:xfrm>
                <a:custGeom>
                  <a:avLst/>
                  <a:gdLst/>
                  <a:ahLst/>
                  <a:cxnLst>
                    <a:cxn ang="0">
                      <a:pos x="24" y="995"/>
                    </a:cxn>
                    <a:cxn ang="0">
                      <a:pos x="48" y="995"/>
                    </a:cxn>
                    <a:cxn ang="0">
                      <a:pos x="670" y="72"/>
                    </a:cxn>
                    <a:cxn ang="0">
                      <a:pos x="670" y="0"/>
                    </a:cxn>
                    <a:cxn ang="0">
                      <a:pos x="0" y="995"/>
                    </a:cxn>
                    <a:cxn ang="0">
                      <a:pos x="24" y="995"/>
                    </a:cxn>
                    <a:cxn ang="0">
                      <a:pos x="24" y="995"/>
                    </a:cxn>
                  </a:cxnLst>
                  <a:rect l="0" t="0" r="r" b="b"/>
                  <a:pathLst>
                    <a:path w="670" h="995">
                      <a:moveTo>
                        <a:pt x="24" y="995"/>
                      </a:moveTo>
                      <a:lnTo>
                        <a:pt x="48" y="995"/>
                      </a:lnTo>
                      <a:lnTo>
                        <a:pt x="670" y="72"/>
                      </a:lnTo>
                      <a:lnTo>
                        <a:pt x="670" y="0"/>
                      </a:lnTo>
                      <a:lnTo>
                        <a:pt x="0" y="995"/>
                      </a:lnTo>
                      <a:lnTo>
                        <a:pt x="24" y="995"/>
                      </a:lnTo>
                      <a:lnTo>
                        <a:pt x="24" y="995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</p:grpSp>
          <p:grpSp>
            <p:nvGrpSpPr>
              <p:cNvPr id="33" name="Group 46"/>
              <p:cNvGrpSpPr>
                <a:grpSpLocks/>
              </p:cNvGrpSpPr>
              <p:nvPr/>
            </p:nvGrpSpPr>
            <p:grpSpPr bwMode="auto">
              <a:xfrm>
                <a:off x="0" y="558"/>
                <a:ext cx="5758" cy="487"/>
                <a:chOff x="0" y="558"/>
                <a:chExt cx="5758" cy="487"/>
              </a:xfrm>
            </p:grpSpPr>
            <p:sp>
              <p:nvSpPr>
                <p:cNvPr id="52" name="Freeform 47"/>
                <p:cNvSpPr>
                  <a:spLocks/>
                </p:cNvSpPr>
                <p:nvPr/>
              </p:nvSpPr>
              <p:spPr bwMode="hidden">
                <a:xfrm>
                  <a:off x="0" y="618"/>
                  <a:ext cx="306" cy="427"/>
                </a:xfrm>
                <a:custGeom>
                  <a:avLst/>
                  <a:gdLst/>
                  <a:ahLst/>
                  <a:cxnLst>
                    <a:cxn ang="0">
                      <a:pos x="281" y="426"/>
                    </a:cxn>
                    <a:cxn ang="0">
                      <a:pos x="305" y="426"/>
                    </a:cxn>
                    <a:cxn ang="0">
                      <a:pos x="0" y="0"/>
                    </a:cxn>
                    <a:cxn ang="0">
                      <a:pos x="0" y="66"/>
                    </a:cxn>
                    <a:cxn ang="0">
                      <a:pos x="251" y="426"/>
                    </a:cxn>
                    <a:cxn ang="0">
                      <a:pos x="281" y="426"/>
                    </a:cxn>
                    <a:cxn ang="0">
                      <a:pos x="281" y="426"/>
                    </a:cxn>
                  </a:cxnLst>
                  <a:rect l="0" t="0" r="r" b="b"/>
                  <a:pathLst>
                    <a:path w="305" h="426">
                      <a:moveTo>
                        <a:pt x="281" y="426"/>
                      </a:moveTo>
                      <a:lnTo>
                        <a:pt x="305" y="426"/>
                      </a:lnTo>
                      <a:lnTo>
                        <a:pt x="0" y="0"/>
                      </a:lnTo>
                      <a:lnTo>
                        <a:pt x="0" y="66"/>
                      </a:lnTo>
                      <a:lnTo>
                        <a:pt x="251" y="426"/>
                      </a:lnTo>
                      <a:lnTo>
                        <a:pt x="281" y="426"/>
                      </a:lnTo>
                      <a:lnTo>
                        <a:pt x="281" y="426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53" name="Freeform 48"/>
                <p:cNvSpPr>
                  <a:spLocks/>
                </p:cNvSpPr>
                <p:nvPr/>
              </p:nvSpPr>
              <p:spPr bwMode="hidden">
                <a:xfrm>
                  <a:off x="5410" y="558"/>
                  <a:ext cx="348" cy="487"/>
                </a:xfrm>
                <a:custGeom>
                  <a:avLst/>
                  <a:gdLst/>
                  <a:ahLst/>
                  <a:cxnLst>
                    <a:cxn ang="0">
                      <a:pos x="24" y="486"/>
                    </a:cxn>
                    <a:cxn ang="0">
                      <a:pos x="48" y="486"/>
                    </a:cxn>
                    <a:cxn ang="0">
                      <a:pos x="347" y="72"/>
                    </a:cxn>
                    <a:cxn ang="0">
                      <a:pos x="347" y="0"/>
                    </a:cxn>
                    <a:cxn ang="0">
                      <a:pos x="0" y="486"/>
                    </a:cxn>
                    <a:cxn ang="0">
                      <a:pos x="24" y="486"/>
                    </a:cxn>
                    <a:cxn ang="0">
                      <a:pos x="24" y="486"/>
                    </a:cxn>
                  </a:cxnLst>
                  <a:rect l="0" t="0" r="r" b="b"/>
                  <a:pathLst>
                    <a:path w="347" h="486">
                      <a:moveTo>
                        <a:pt x="24" y="486"/>
                      </a:moveTo>
                      <a:lnTo>
                        <a:pt x="48" y="486"/>
                      </a:lnTo>
                      <a:lnTo>
                        <a:pt x="347" y="72"/>
                      </a:lnTo>
                      <a:lnTo>
                        <a:pt x="347" y="0"/>
                      </a:lnTo>
                      <a:lnTo>
                        <a:pt x="0" y="486"/>
                      </a:lnTo>
                      <a:lnTo>
                        <a:pt x="24" y="486"/>
                      </a:lnTo>
                      <a:lnTo>
                        <a:pt x="24" y="486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</p:grpSp>
          <p:grpSp>
            <p:nvGrpSpPr>
              <p:cNvPr id="34" name="Group 49"/>
              <p:cNvGrpSpPr>
                <a:grpSpLocks/>
              </p:cNvGrpSpPr>
              <p:nvPr/>
            </p:nvGrpSpPr>
            <p:grpSpPr bwMode="auto">
              <a:xfrm>
                <a:off x="264" y="1039"/>
                <a:ext cx="5200" cy="3280"/>
                <a:chOff x="264" y="1039"/>
                <a:chExt cx="5200" cy="3280"/>
              </a:xfrm>
            </p:grpSpPr>
            <p:sp>
              <p:nvSpPr>
                <p:cNvPr id="43" name="Freeform 50"/>
                <p:cNvSpPr>
                  <a:spLocks/>
                </p:cNvSpPr>
                <p:nvPr/>
              </p:nvSpPr>
              <p:spPr bwMode="hidden">
                <a:xfrm>
                  <a:off x="2849" y="1039"/>
                  <a:ext cx="42" cy="3280"/>
                </a:xfrm>
                <a:custGeom>
                  <a:avLst/>
                  <a:gdLst/>
                  <a:ahLst/>
                  <a:cxnLst>
                    <a:cxn ang="0">
                      <a:pos x="18" y="0"/>
                    </a:cxn>
                    <a:cxn ang="0">
                      <a:pos x="0" y="0"/>
                    </a:cxn>
                    <a:cxn ang="0">
                      <a:pos x="0" y="3273"/>
                    </a:cxn>
                    <a:cxn ang="0">
                      <a:pos x="42" y="3273"/>
                    </a:cxn>
                    <a:cxn ang="0">
                      <a:pos x="42" y="0"/>
                    </a:cxn>
                    <a:cxn ang="0">
                      <a:pos x="18" y="0"/>
                    </a:cxn>
                    <a:cxn ang="0">
                      <a:pos x="18" y="0"/>
                    </a:cxn>
                  </a:cxnLst>
                  <a:rect l="0" t="0" r="r" b="b"/>
                  <a:pathLst>
                    <a:path w="42" h="3273">
                      <a:moveTo>
                        <a:pt x="18" y="0"/>
                      </a:moveTo>
                      <a:lnTo>
                        <a:pt x="0" y="0"/>
                      </a:lnTo>
                      <a:lnTo>
                        <a:pt x="0" y="3273"/>
                      </a:lnTo>
                      <a:lnTo>
                        <a:pt x="42" y="3273"/>
                      </a:lnTo>
                      <a:lnTo>
                        <a:pt x="42" y="0"/>
                      </a:lnTo>
                      <a:lnTo>
                        <a:pt x="18" y="0"/>
                      </a:lnTo>
                      <a:lnTo>
                        <a:pt x="18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>
                        <a:gamma/>
                        <a:shade val="69804"/>
                        <a:invGamma/>
                      </a:schemeClr>
                    </a:gs>
                    <a:gs pos="100000">
                      <a:schemeClr val="bg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44" name="Freeform 51"/>
                <p:cNvSpPr>
                  <a:spLocks/>
                </p:cNvSpPr>
                <p:nvPr/>
              </p:nvSpPr>
              <p:spPr bwMode="hidden">
                <a:xfrm>
                  <a:off x="2154" y="1039"/>
                  <a:ext cx="401" cy="3280"/>
                </a:xfrm>
                <a:custGeom>
                  <a:avLst/>
                  <a:gdLst/>
                  <a:ahLst/>
                  <a:cxnLst>
                    <a:cxn ang="0">
                      <a:pos x="376" y="0"/>
                    </a:cxn>
                    <a:cxn ang="0">
                      <a:pos x="358" y="0"/>
                    </a:cxn>
                    <a:cxn ang="0">
                      <a:pos x="0" y="3273"/>
                    </a:cxn>
                    <a:cxn ang="0">
                      <a:pos x="41" y="3273"/>
                    </a:cxn>
                    <a:cxn ang="0">
                      <a:pos x="400" y="0"/>
                    </a:cxn>
                    <a:cxn ang="0">
                      <a:pos x="376" y="0"/>
                    </a:cxn>
                    <a:cxn ang="0">
                      <a:pos x="376" y="0"/>
                    </a:cxn>
                  </a:cxnLst>
                  <a:rect l="0" t="0" r="r" b="b"/>
                  <a:pathLst>
                    <a:path w="400" h="3273">
                      <a:moveTo>
                        <a:pt x="376" y="0"/>
                      </a:moveTo>
                      <a:lnTo>
                        <a:pt x="358" y="0"/>
                      </a:lnTo>
                      <a:lnTo>
                        <a:pt x="0" y="3273"/>
                      </a:lnTo>
                      <a:lnTo>
                        <a:pt x="41" y="3273"/>
                      </a:lnTo>
                      <a:lnTo>
                        <a:pt x="400" y="0"/>
                      </a:lnTo>
                      <a:lnTo>
                        <a:pt x="376" y="0"/>
                      </a:lnTo>
                      <a:lnTo>
                        <a:pt x="376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>
                        <a:gamma/>
                        <a:shade val="69804"/>
                        <a:invGamma/>
                      </a:schemeClr>
                    </a:gs>
                    <a:gs pos="100000">
                      <a:schemeClr val="bg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45" name="Freeform 52"/>
                <p:cNvSpPr>
                  <a:spLocks/>
                </p:cNvSpPr>
                <p:nvPr/>
              </p:nvSpPr>
              <p:spPr bwMode="hidden">
                <a:xfrm>
                  <a:off x="1530" y="1039"/>
                  <a:ext cx="677" cy="3280"/>
                </a:xfrm>
                <a:custGeom>
                  <a:avLst/>
                  <a:gdLst/>
                  <a:ahLst/>
                  <a:cxnLst>
                    <a:cxn ang="0">
                      <a:pos x="657" y="0"/>
                    </a:cxn>
                    <a:cxn ang="0">
                      <a:pos x="639" y="0"/>
                    </a:cxn>
                    <a:cxn ang="0">
                      <a:pos x="0" y="3273"/>
                    </a:cxn>
                    <a:cxn ang="0">
                      <a:pos x="42" y="3273"/>
                    </a:cxn>
                    <a:cxn ang="0">
                      <a:pos x="675" y="0"/>
                    </a:cxn>
                    <a:cxn ang="0">
                      <a:pos x="657" y="0"/>
                    </a:cxn>
                    <a:cxn ang="0">
                      <a:pos x="657" y="0"/>
                    </a:cxn>
                  </a:cxnLst>
                  <a:rect l="0" t="0" r="r" b="b"/>
                  <a:pathLst>
                    <a:path w="675" h="3273">
                      <a:moveTo>
                        <a:pt x="657" y="0"/>
                      </a:moveTo>
                      <a:lnTo>
                        <a:pt x="639" y="0"/>
                      </a:lnTo>
                      <a:lnTo>
                        <a:pt x="0" y="3273"/>
                      </a:lnTo>
                      <a:lnTo>
                        <a:pt x="42" y="3273"/>
                      </a:lnTo>
                      <a:lnTo>
                        <a:pt x="675" y="0"/>
                      </a:lnTo>
                      <a:lnTo>
                        <a:pt x="657" y="0"/>
                      </a:lnTo>
                      <a:lnTo>
                        <a:pt x="657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>
                        <a:gamma/>
                        <a:shade val="69804"/>
                        <a:invGamma/>
                      </a:schemeClr>
                    </a:gs>
                    <a:gs pos="100000">
                      <a:schemeClr val="bg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46" name="Freeform 53"/>
                <p:cNvSpPr>
                  <a:spLocks/>
                </p:cNvSpPr>
                <p:nvPr/>
              </p:nvSpPr>
              <p:spPr bwMode="hidden">
                <a:xfrm>
                  <a:off x="876" y="1039"/>
                  <a:ext cx="1031" cy="3280"/>
                </a:xfrm>
                <a:custGeom>
                  <a:avLst/>
                  <a:gdLst/>
                  <a:ahLst/>
                  <a:cxnLst>
                    <a:cxn ang="0">
                      <a:pos x="1013" y="0"/>
                    </a:cxn>
                    <a:cxn ang="0">
                      <a:pos x="990" y="0"/>
                    </a:cxn>
                    <a:cxn ang="0">
                      <a:pos x="0" y="3280"/>
                    </a:cxn>
                    <a:cxn ang="0">
                      <a:pos x="42" y="3280"/>
                    </a:cxn>
                    <a:cxn ang="0">
                      <a:pos x="1031" y="4"/>
                    </a:cxn>
                    <a:cxn ang="0">
                      <a:pos x="1013" y="0"/>
                    </a:cxn>
                    <a:cxn ang="0">
                      <a:pos x="1013" y="0"/>
                    </a:cxn>
                  </a:cxnLst>
                  <a:rect l="0" t="0" r="r" b="b"/>
                  <a:pathLst>
                    <a:path w="1031" h="3280">
                      <a:moveTo>
                        <a:pt x="1013" y="0"/>
                      </a:moveTo>
                      <a:lnTo>
                        <a:pt x="990" y="0"/>
                      </a:lnTo>
                      <a:lnTo>
                        <a:pt x="0" y="3280"/>
                      </a:lnTo>
                      <a:lnTo>
                        <a:pt x="42" y="3280"/>
                      </a:lnTo>
                      <a:lnTo>
                        <a:pt x="1031" y="4"/>
                      </a:lnTo>
                      <a:lnTo>
                        <a:pt x="1013" y="0"/>
                      </a:lnTo>
                      <a:lnTo>
                        <a:pt x="1013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>
                        <a:gamma/>
                        <a:shade val="69804"/>
                        <a:invGamma/>
                      </a:schemeClr>
                    </a:gs>
                    <a:gs pos="100000">
                      <a:schemeClr val="bg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47" name="Freeform 54"/>
                <p:cNvSpPr>
                  <a:spLocks/>
                </p:cNvSpPr>
                <p:nvPr/>
              </p:nvSpPr>
              <p:spPr bwMode="hidden">
                <a:xfrm>
                  <a:off x="264" y="1039"/>
                  <a:ext cx="1319" cy="3280"/>
                </a:xfrm>
                <a:custGeom>
                  <a:avLst/>
                  <a:gdLst/>
                  <a:ahLst/>
                  <a:cxnLst>
                    <a:cxn ang="0">
                      <a:pos x="1296" y="0"/>
                    </a:cxn>
                    <a:cxn ang="0">
                      <a:pos x="1278" y="0"/>
                    </a:cxn>
                    <a:cxn ang="0">
                      <a:pos x="0" y="3280"/>
                    </a:cxn>
                    <a:cxn ang="0">
                      <a:pos x="42" y="3280"/>
                    </a:cxn>
                    <a:cxn ang="0">
                      <a:pos x="1319" y="5"/>
                    </a:cxn>
                    <a:cxn ang="0">
                      <a:pos x="1296" y="0"/>
                    </a:cxn>
                    <a:cxn ang="0">
                      <a:pos x="1296" y="0"/>
                    </a:cxn>
                  </a:cxnLst>
                  <a:rect l="0" t="0" r="r" b="b"/>
                  <a:pathLst>
                    <a:path w="1319" h="3280">
                      <a:moveTo>
                        <a:pt x="1296" y="0"/>
                      </a:moveTo>
                      <a:lnTo>
                        <a:pt x="1278" y="0"/>
                      </a:lnTo>
                      <a:lnTo>
                        <a:pt x="0" y="3280"/>
                      </a:lnTo>
                      <a:lnTo>
                        <a:pt x="42" y="3280"/>
                      </a:lnTo>
                      <a:lnTo>
                        <a:pt x="1319" y="5"/>
                      </a:lnTo>
                      <a:lnTo>
                        <a:pt x="1296" y="0"/>
                      </a:lnTo>
                      <a:lnTo>
                        <a:pt x="1296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>
                        <a:gamma/>
                        <a:shade val="69804"/>
                        <a:invGamma/>
                      </a:schemeClr>
                    </a:gs>
                    <a:gs pos="100000">
                      <a:schemeClr val="bg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48" name="Freeform 55"/>
                <p:cNvSpPr>
                  <a:spLocks/>
                </p:cNvSpPr>
                <p:nvPr/>
              </p:nvSpPr>
              <p:spPr bwMode="hidden">
                <a:xfrm>
                  <a:off x="3191" y="1039"/>
                  <a:ext cx="402" cy="3280"/>
                </a:xfrm>
                <a:custGeom>
                  <a:avLst/>
                  <a:gdLst/>
                  <a:ahLst/>
                  <a:cxnLst>
                    <a:cxn ang="0">
                      <a:pos x="18" y="0"/>
                    </a:cxn>
                    <a:cxn ang="0">
                      <a:pos x="0" y="0"/>
                    </a:cxn>
                    <a:cxn ang="0">
                      <a:pos x="359" y="3273"/>
                    </a:cxn>
                    <a:cxn ang="0">
                      <a:pos x="401" y="3273"/>
                    </a:cxn>
                    <a:cxn ang="0">
                      <a:pos x="42" y="0"/>
                    </a:cxn>
                    <a:cxn ang="0">
                      <a:pos x="18" y="0"/>
                    </a:cxn>
                    <a:cxn ang="0">
                      <a:pos x="18" y="0"/>
                    </a:cxn>
                  </a:cxnLst>
                  <a:rect l="0" t="0" r="r" b="b"/>
                  <a:pathLst>
                    <a:path w="401" h="3273">
                      <a:moveTo>
                        <a:pt x="18" y="0"/>
                      </a:moveTo>
                      <a:lnTo>
                        <a:pt x="0" y="0"/>
                      </a:lnTo>
                      <a:lnTo>
                        <a:pt x="359" y="3273"/>
                      </a:lnTo>
                      <a:lnTo>
                        <a:pt x="401" y="3273"/>
                      </a:lnTo>
                      <a:lnTo>
                        <a:pt x="42" y="0"/>
                      </a:lnTo>
                      <a:lnTo>
                        <a:pt x="18" y="0"/>
                      </a:lnTo>
                      <a:lnTo>
                        <a:pt x="18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>
                        <a:gamma/>
                        <a:shade val="69804"/>
                        <a:invGamma/>
                      </a:schemeClr>
                    </a:gs>
                    <a:gs pos="100000">
                      <a:schemeClr val="bg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49" name="Freeform 56"/>
                <p:cNvSpPr>
                  <a:spLocks/>
                </p:cNvSpPr>
                <p:nvPr/>
              </p:nvSpPr>
              <p:spPr bwMode="hidden">
                <a:xfrm>
                  <a:off x="3533" y="1039"/>
                  <a:ext cx="677" cy="3280"/>
                </a:xfrm>
                <a:custGeom>
                  <a:avLst/>
                  <a:gdLst/>
                  <a:ahLst/>
                  <a:cxnLst>
                    <a:cxn ang="0">
                      <a:pos x="18" y="0"/>
                    </a:cxn>
                    <a:cxn ang="0">
                      <a:pos x="0" y="0"/>
                    </a:cxn>
                    <a:cxn ang="0">
                      <a:pos x="640" y="3273"/>
                    </a:cxn>
                    <a:cxn ang="0">
                      <a:pos x="675" y="3273"/>
                    </a:cxn>
                    <a:cxn ang="0">
                      <a:pos x="36" y="0"/>
                    </a:cxn>
                    <a:cxn ang="0">
                      <a:pos x="18" y="0"/>
                    </a:cxn>
                    <a:cxn ang="0">
                      <a:pos x="18" y="0"/>
                    </a:cxn>
                  </a:cxnLst>
                  <a:rect l="0" t="0" r="r" b="b"/>
                  <a:pathLst>
                    <a:path w="675" h="3273">
                      <a:moveTo>
                        <a:pt x="18" y="0"/>
                      </a:moveTo>
                      <a:lnTo>
                        <a:pt x="0" y="0"/>
                      </a:lnTo>
                      <a:lnTo>
                        <a:pt x="640" y="3273"/>
                      </a:lnTo>
                      <a:lnTo>
                        <a:pt x="675" y="3273"/>
                      </a:lnTo>
                      <a:lnTo>
                        <a:pt x="36" y="0"/>
                      </a:lnTo>
                      <a:lnTo>
                        <a:pt x="18" y="0"/>
                      </a:lnTo>
                      <a:lnTo>
                        <a:pt x="18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>
                        <a:gamma/>
                        <a:shade val="69804"/>
                        <a:invGamma/>
                      </a:schemeClr>
                    </a:gs>
                    <a:gs pos="100000">
                      <a:schemeClr val="bg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50" name="Freeform 57"/>
                <p:cNvSpPr>
                  <a:spLocks/>
                </p:cNvSpPr>
                <p:nvPr/>
              </p:nvSpPr>
              <p:spPr bwMode="hidden">
                <a:xfrm>
                  <a:off x="3822" y="1039"/>
                  <a:ext cx="1036" cy="3280"/>
                </a:xfrm>
                <a:custGeom>
                  <a:avLst/>
                  <a:gdLst/>
                  <a:ahLst/>
                  <a:cxnLst>
                    <a:cxn ang="0">
                      <a:pos x="23" y="0"/>
                    </a:cxn>
                    <a:cxn ang="0">
                      <a:pos x="0" y="5"/>
                    </a:cxn>
                    <a:cxn ang="0">
                      <a:pos x="994" y="3280"/>
                    </a:cxn>
                    <a:cxn ang="0">
                      <a:pos x="1036" y="3280"/>
                    </a:cxn>
                    <a:cxn ang="0">
                      <a:pos x="41" y="0"/>
                    </a:cxn>
                    <a:cxn ang="0">
                      <a:pos x="23" y="0"/>
                    </a:cxn>
                    <a:cxn ang="0">
                      <a:pos x="23" y="0"/>
                    </a:cxn>
                  </a:cxnLst>
                  <a:rect l="0" t="0" r="r" b="b"/>
                  <a:pathLst>
                    <a:path w="1036" h="3280">
                      <a:moveTo>
                        <a:pt x="23" y="0"/>
                      </a:moveTo>
                      <a:lnTo>
                        <a:pt x="0" y="5"/>
                      </a:lnTo>
                      <a:lnTo>
                        <a:pt x="994" y="3280"/>
                      </a:lnTo>
                      <a:lnTo>
                        <a:pt x="1036" y="3280"/>
                      </a:lnTo>
                      <a:lnTo>
                        <a:pt x="41" y="0"/>
                      </a:lnTo>
                      <a:lnTo>
                        <a:pt x="23" y="0"/>
                      </a:lnTo>
                      <a:lnTo>
                        <a:pt x="23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>
                        <a:gamma/>
                        <a:shade val="69804"/>
                        <a:invGamma/>
                      </a:schemeClr>
                    </a:gs>
                    <a:gs pos="100000">
                      <a:schemeClr val="bg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51" name="Freeform 58"/>
                <p:cNvSpPr>
                  <a:spLocks/>
                </p:cNvSpPr>
                <p:nvPr/>
              </p:nvSpPr>
              <p:spPr bwMode="hidden">
                <a:xfrm>
                  <a:off x="4137" y="1039"/>
                  <a:ext cx="1327" cy="3280"/>
                </a:xfrm>
                <a:custGeom>
                  <a:avLst/>
                  <a:gdLst/>
                  <a:ahLst/>
                  <a:cxnLst>
                    <a:cxn ang="0">
                      <a:pos x="20" y="0"/>
                    </a:cxn>
                    <a:cxn ang="0">
                      <a:pos x="0" y="7"/>
                    </a:cxn>
                    <a:cxn ang="0">
                      <a:pos x="1285" y="3280"/>
                    </a:cxn>
                    <a:cxn ang="0">
                      <a:pos x="1327" y="3280"/>
                    </a:cxn>
                    <a:cxn ang="0">
                      <a:pos x="43" y="0"/>
                    </a:cxn>
                    <a:cxn ang="0">
                      <a:pos x="20" y="0"/>
                    </a:cxn>
                    <a:cxn ang="0">
                      <a:pos x="20" y="0"/>
                    </a:cxn>
                  </a:cxnLst>
                  <a:rect l="0" t="0" r="r" b="b"/>
                  <a:pathLst>
                    <a:path w="1327" h="3280">
                      <a:moveTo>
                        <a:pt x="20" y="0"/>
                      </a:moveTo>
                      <a:lnTo>
                        <a:pt x="0" y="7"/>
                      </a:lnTo>
                      <a:lnTo>
                        <a:pt x="1285" y="3280"/>
                      </a:lnTo>
                      <a:lnTo>
                        <a:pt x="1327" y="3280"/>
                      </a:lnTo>
                      <a:lnTo>
                        <a:pt x="43" y="0"/>
                      </a:lnTo>
                      <a:lnTo>
                        <a:pt x="20" y="0"/>
                      </a:lnTo>
                      <a:lnTo>
                        <a:pt x="20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>
                        <a:gamma/>
                        <a:shade val="69804"/>
                        <a:invGamma/>
                      </a:schemeClr>
                    </a:gs>
                    <a:gs pos="100000">
                      <a:schemeClr val="bg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</p:grpSp>
          <p:sp>
            <p:nvSpPr>
              <p:cNvPr id="35" name="Freeform 59"/>
              <p:cNvSpPr>
                <a:spLocks/>
              </p:cNvSpPr>
              <p:nvPr/>
            </p:nvSpPr>
            <p:spPr bwMode="hidden">
              <a:xfrm>
                <a:off x="0" y="1039"/>
                <a:ext cx="1254" cy="2632"/>
              </a:xfrm>
              <a:custGeom>
                <a:avLst/>
                <a:gdLst/>
                <a:ahLst/>
                <a:cxnLst>
                  <a:cxn ang="0">
                    <a:pos x="1236" y="0"/>
                  </a:cxn>
                  <a:cxn ang="0">
                    <a:pos x="1212" y="0"/>
                  </a:cxn>
                  <a:cxn ang="0">
                    <a:pos x="0" y="2542"/>
                  </a:cxn>
                  <a:cxn ang="0">
                    <a:pos x="0" y="2632"/>
                  </a:cxn>
                  <a:cxn ang="0">
                    <a:pos x="1254" y="7"/>
                  </a:cxn>
                  <a:cxn ang="0">
                    <a:pos x="1236" y="0"/>
                  </a:cxn>
                  <a:cxn ang="0">
                    <a:pos x="1236" y="0"/>
                  </a:cxn>
                </a:cxnLst>
                <a:rect l="0" t="0" r="r" b="b"/>
                <a:pathLst>
                  <a:path w="1254" h="2632">
                    <a:moveTo>
                      <a:pt x="1236" y="0"/>
                    </a:moveTo>
                    <a:lnTo>
                      <a:pt x="1212" y="0"/>
                    </a:lnTo>
                    <a:lnTo>
                      <a:pt x="0" y="2542"/>
                    </a:lnTo>
                    <a:lnTo>
                      <a:pt x="0" y="2632"/>
                    </a:lnTo>
                    <a:lnTo>
                      <a:pt x="1254" y="7"/>
                    </a:lnTo>
                    <a:lnTo>
                      <a:pt x="1236" y="0"/>
                    </a:lnTo>
                    <a:lnTo>
                      <a:pt x="1236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69804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36" name="Freeform 60"/>
              <p:cNvSpPr>
                <a:spLocks/>
              </p:cNvSpPr>
              <p:nvPr/>
            </p:nvSpPr>
            <p:spPr bwMode="hidden">
              <a:xfrm>
                <a:off x="0" y="1039"/>
                <a:ext cx="948" cy="1676"/>
              </a:xfrm>
              <a:custGeom>
                <a:avLst/>
                <a:gdLst/>
                <a:ahLst/>
                <a:cxnLst>
                  <a:cxn ang="0">
                    <a:pos x="930" y="0"/>
                  </a:cxn>
                  <a:cxn ang="0">
                    <a:pos x="906" y="0"/>
                  </a:cxn>
                  <a:cxn ang="0">
                    <a:pos x="0" y="1593"/>
                  </a:cxn>
                  <a:cxn ang="0">
                    <a:pos x="0" y="1676"/>
                  </a:cxn>
                  <a:cxn ang="0">
                    <a:pos x="948" y="5"/>
                  </a:cxn>
                  <a:cxn ang="0">
                    <a:pos x="930" y="0"/>
                  </a:cxn>
                  <a:cxn ang="0">
                    <a:pos x="930" y="0"/>
                  </a:cxn>
                </a:cxnLst>
                <a:rect l="0" t="0" r="r" b="b"/>
                <a:pathLst>
                  <a:path w="948" h="1676">
                    <a:moveTo>
                      <a:pt x="930" y="0"/>
                    </a:moveTo>
                    <a:lnTo>
                      <a:pt x="906" y="0"/>
                    </a:lnTo>
                    <a:lnTo>
                      <a:pt x="0" y="1593"/>
                    </a:lnTo>
                    <a:lnTo>
                      <a:pt x="0" y="1676"/>
                    </a:lnTo>
                    <a:lnTo>
                      <a:pt x="948" y="5"/>
                    </a:lnTo>
                    <a:lnTo>
                      <a:pt x="930" y="0"/>
                    </a:lnTo>
                    <a:lnTo>
                      <a:pt x="93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37" name="Freeform 61"/>
              <p:cNvSpPr>
                <a:spLocks/>
              </p:cNvSpPr>
              <p:nvPr/>
            </p:nvSpPr>
            <p:spPr bwMode="hidden">
              <a:xfrm>
                <a:off x="0" y="1039"/>
                <a:ext cx="629" cy="937"/>
              </a:xfrm>
              <a:custGeom>
                <a:avLst/>
                <a:gdLst/>
                <a:ahLst/>
                <a:cxnLst>
                  <a:cxn ang="0">
                    <a:pos x="606" y="0"/>
                  </a:cxn>
                  <a:cxn ang="0">
                    <a:pos x="582" y="0"/>
                  </a:cxn>
                  <a:cxn ang="0">
                    <a:pos x="0" y="871"/>
                  </a:cxn>
                  <a:cxn ang="0">
                    <a:pos x="0" y="937"/>
                  </a:cxn>
                  <a:cxn ang="0">
                    <a:pos x="629" y="4"/>
                  </a:cxn>
                  <a:cxn ang="0">
                    <a:pos x="606" y="0"/>
                  </a:cxn>
                  <a:cxn ang="0">
                    <a:pos x="606" y="0"/>
                  </a:cxn>
                </a:cxnLst>
                <a:rect l="0" t="0" r="r" b="b"/>
                <a:pathLst>
                  <a:path w="629" h="937">
                    <a:moveTo>
                      <a:pt x="606" y="0"/>
                    </a:moveTo>
                    <a:lnTo>
                      <a:pt x="582" y="0"/>
                    </a:lnTo>
                    <a:lnTo>
                      <a:pt x="0" y="871"/>
                    </a:lnTo>
                    <a:lnTo>
                      <a:pt x="0" y="937"/>
                    </a:lnTo>
                    <a:lnTo>
                      <a:pt x="629" y="4"/>
                    </a:lnTo>
                    <a:lnTo>
                      <a:pt x="606" y="0"/>
                    </a:lnTo>
                    <a:lnTo>
                      <a:pt x="60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38" name="Freeform 62"/>
              <p:cNvSpPr>
                <a:spLocks/>
              </p:cNvSpPr>
              <p:nvPr/>
            </p:nvSpPr>
            <p:spPr bwMode="hidden">
              <a:xfrm>
                <a:off x="0" y="1039"/>
                <a:ext cx="305" cy="427"/>
              </a:xfrm>
              <a:custGeom>
                <a:avLst/>
                <a:gdLst/>
                <a:ahLst/>
                <a:cxnLst>
                  <a:cxn ang="0">
                    <a:pos x="282" y="0"/>
                  </a:cxn>
                  <a:cxn ang="0">
                    <a:pos x="252" y="0"/>
                  </a:cxn>
                  <a:cxn ang="0">
                    <a:pos x="0" y="361"/>
                  </a:cxn>
                  <a:cxn ang="0">
                    <a:pos x="0" y="427"/>
                  </a:cxn>
                  <a:cxn ang="0">
                    <a:pos x="305" y="5"/>
                  </a:cxn>
                  <a:cxn ang="0">
                    <a:pos x="282" y="0"/>
                  </a:cxn>
                  <a:cxn ang="0">
                    <a:pos x="282" y="0"/>
                  </a:cxn>
                </a:cxnLst>
                <a:rect l="0" t="0" r="r" b="b"/>
                <a:pathLst>
                  <a:path w="305" h="427">
                    <a:moveTo>
                      <a:pt x="282" y="0"/>
                    </a:moveTo>
                    <a:lnTo>
                      <a:pt x="252" y="0"/>
                    </a:lnTo>
                    <a:lnTo>
                      <a:pt x="0" y="361"/>
                    </a:lnTo>
                    <a:lnTo>
                      <a:pt x="0" y="427"/>
                    </a:lnTo>
                    <a:lnTo>
                      <a:pt x="305" y="5"/>
                    </a:lnTo>
                    <a:lnTo>
                      <a:pt x="282" y="0"/>
                    </a:lnTo>
                    <a:lnTo>
                      <a:pt x="282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39" name="Freeform 63"/>
              <p:cNvSpPr>
                <a:spLocks/>
              </p:cNvSpPr>
              <p:nvPr/>
            </p:nvSpPr>
            <p:spPr bwMode="hidden">
              <a:xfrm>
                <a:off x="4481" y="1039"/>
                <a:ext cx="1277" cy="2686"/>
              </a:xfrm>
              <a:custGeom>
                <a:avLst/>
                <a:gdLst/>
                <a:ahLst/>
                <a:cxnLst>
                  <a:cxn ang="0">
                    <a:pos x="41" y="0"/>
                  </a:cxn>
                  <a:cxn ang="0">
                    <a:pos x="17" y="0"/>
                  </a:cxn>
                  <a:cxn ang="0">
                    <a:pos x="0" y="4"/>
                  </a:cxn>
                  <a:cxn ang="0">
                    <a:pos x="1277" y="2686"/>
                  </a:cxn>
                  <a:cxn ang="0">
                    <a:pos x="1277" y="2596"/>
                  </a:cxn>
                  <a:cxn ang="0">
                    <a:pos x="41" y="0"/>
                  </a:cxn>
                  <a:cxn ang="0">
                    <a:pos x="41" y="0"/>
                  </a:cxn>
                </a:cxnLst>
                <a:rect l="0" t="0" r="r" b="b"/>
                <a:pathLst>
                  <a:path w="1277" h="2686">
                    <a:moveTo>
                      <a:pt x="41" y="0"/>
                    </a:moveTo>
                    <a:lnTo>
                      <a:pt x="17" y="0"/>
                    </a:lnTo>
                    <a:lnTo>
                      <a:pt x="0" y="4"/>
                    </a:lnTo>
                    <a:lnTo>
                      <a:pt x="1277" y="2686"/>
                    </a:lnTo>
                    <a:lnTo>
                      <a:pt x="1277" y="2596"/>
                    </a:lnTo>
                    <a:lnTo>
                      <a:pt x="41" y="0"/>
                    </a:lnTo>
                    <a:lnTo>
                      <a:pt x="41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69804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40" name="Freeform 64"/>
              <p:cNvSpPr>
                <a:spLocks/>
              </p:cNvSpPr>
              <p:nvPr/>
            </p:nvSpPr>
            <p:spPr bwMode="hidden">
              <a:xfrm>
                <a:off x="4770" y="1039"/>
                <a:ext cx="988" cy="1730"/>
              </a:xfrm>
              <a:custGeom>
                <a:avLst/>
                <a:gdLst/>
                <a:ahLst/>
                <a:cxnLst>
                  <a:cxn ang="0">
                    <a:pos x="16" y="0"/>
                  </a:cxn>
                  <a:cxn ang="0">
                    <a:pos x="0" y="7"/>
                  </a:cxn>
                  <a:cxn ang="0">
                    <a:pos x="988" y="1730"/>
                  </a:cxn>
                  <a:cxn ang="0">
                    <a:pos x="988" y="1653"/>
                  </a:cxn>
                  <a:cxn ang="0">
                    <a:pos x="40" y="0"/>
                  </a:cxn>
                  <a:cxn ang="0">
                    <a:pos x="16" y="0"/>
                  </a:cxn>
                  <a:cxn ang="0">
                    <a:pos x="16" y="0"/>
                  </a:cxn>
                </a:cxnLst>
                <a:rect l="0" t="0" r="r" b="b"/>
                <a:pathLst>
                  <a:path w="988" h="1730">
                    <a:moveTo>
                      <a:pt x="16" y="0"/>
                    </a:moveTo>
                    <a:lnTo>
                      <a:pt x="0" y="7"/>
                    </a:lnTo>
                    <a:lnTo>
                      <a:pt x="988" y="1730"/>
                    </a:lnTo>
                    <a:lnTo>
                      <a:pt x="988" y="1653"/>
                    </a:lnTo>
                    <a:lnTo>
                      <a:pt x="40" y="0"/>
                    </a:lnTo>
                    <a:lnTo>
                      <a:pt x="16" y="0"/>
                    </a:lnTo>
                    <a:lnTo>
                      <a:pt x="1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41" name="Freeform 65"/>
              <p:cNvSpPr>
                <a:spLocks/>
              </p:cNvSpPr>
              <p:nvPr/>
            </p:nvSpPr>
            <p:spPr bwMode="hidden">
              <a:xfrm>
                <a:off x="5088" y="1039"/>
                <a:ext cx="670" cy="997"/>
              </a:xfrm>
              <a:custGeom>
                <a:avLst/>
                <a:gdLst/>
                <a:ahLst/>
                <a:cxnLst>
                  <a:cxn ang="0">
                    <a:pos x="22" y="0"/>
                  </a:cxn>
                  <a:cxn ang="0">
                    <a:pos x="0" y="4"/>
                  </a:cxn>
                  <a:cxn ang="0">
                    <a:pos x="670" y="997"/>
                  </a:cxn>
                  <a:cxn ang="0">
                    <a:pos x="670" y="925"/>
                  </a:cxn>
                  <a:cxn ang="0">
                    <a:pos x="46" y="0"/>
                  </a:cxn>
                  <a:cxn ang="0">
                    <a:pos x="22" y="0"/>
                  </a:cxn>
                  <a:cxn ang="0">
                    <a:pos x="22" y="0"/>
                  </a:cxn>
                </a:cxnLst>
                <a:rect l="0" t="0" r="r" b="b"/>
                <a:pathLst>
                  <a:path w="670" h="997">
                    <a:moveTo>
                      <a:pt x="22" y="0"/>
                    </a:moveTo>
                    <a:lnTo>
                      <a:pt x="0" y="4"/>
                    </a:lnTo>
                    <a:lnTo>
                      <a:pt x="670" y="997"/>
                    </a:lnTo>
                    <a:lnTo>
                      <a:pt x="670" y="925"/>
                    </a:lnTo>
                    <a:lnTo>
                      <a:pt x="46" y="0"/>
                    </a:lnTo>
                    <a:lnTo>
                      <a:pt x="22" y="0"/>
                    </a:lnTo>
                    <a:lnTo>
                      <a:pt x="22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42" name="Freeform 66"/>
              <p:cNvSpPr>
                <a:spLocks/>
              </p:cNvSpPr>
              <p:nvPr/>
            </p:nvSpPr>
            <p:spPr bwMode="hidden">
              <a:xfrm>
                <a:off x="5412" y="1039"/>
                <a:ext cx="346" cy="487"/>
              </a:xfrm>
              <a:custGeom>
                <a:avLst/>
                <a:gdLst/>
                <a:ahLst/>
                <a:cxnLst>
                  <a:cxn ang="0">
                    <a:pos x="22" y="0"/>
                  </a:cxn>
                  <a:cxn ang="0">
                    <a:pos x="0" y="7"/>
                  </a:cxn>
                  <a:cxn ang="0">
                    <a:pos x="346" y="487"/>
                  </a:cxn>
                  <a:cxn ang="0">
                    <a:pos x="346" y="415"/>
                  </a:cxn>
                  <a:cxn ang="0">
                    <a:pos x="46" y="0"/>
                  </a:cxn>
                  <a:cxn ang="0">
                    <a:pos x="22" y="0"/>
                  </a:cxn>
                  <a:cxn ang="0">
                    <a:pos x="22" y="0"/>
                  </a:cxn>
                </a:cxnLst>
                <a:rect l="0" t="0" r="r" b="b"/>
                <a:pathLst>
                  <a:path w="346" h="487">
                    <a:moveTo>
                      <a:pt x="22" y="0"/>
                    </a:moveTo>
                    <a:lnTo>
                      <a:pt x="0" y="7"/>
                    </a:lnTo>
                    <a:lnTo>
                      <a:pt x="346" y="487"/>
                    </a:lnTo>
                    <a:lnTo>
                      <a:pt x="346" y="415"/>
                    </a:lnTo>
                    <a:lnTo>
                      <a:pt x="46" y="0"/>
                    </a:lnTo>
                    <a:lnTo>
                      <a:pt x="22" y="0"/>
                    </a:lnTo>
                    <a:lnTo>
                      <a:pt x="22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</p:grpSp>
      </p:grpSp>
      <p:sp>
        <p:nvSpPr>
          <p:cNvPr id="19523" name="Rectangle 67"/>
          <p:cNvSpPr>
            <a:spLocks noGrp="1" noChangeArrowheads="1"/>
          </p:cNvSpPr>
          <p:nvPr>
            <p:ph type="ctrTitle" sz="quarter"/>
          </p:nvPr>
        </p:nvSpPr>
        <p:spPr>
          <a:xfrm>
            <a:off x="455613" y="1920875"/>
            <a:ext cx="8226425" cy="1736725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19524" name="Rectangle 68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69" name="Rectangle 69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0" name="Rectangle 70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1" name="Rectangle 7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3C8DD0-0675-4840-9C29-F8418300474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7337998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6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7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2B83238-7308-4400-8F79-42D1CE87379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4294978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Rectangle 6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7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64976D-489E-40D0-A7AC-5386FF14818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0622715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5613" y="1598613"/>
            <a:ext cx="4037012" cy="44973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5025" y="1598613"/>
            <a:ext cx="4037013" cy="44973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Rectangle 6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7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CE1241-CEAD-49A2-AA39-2DB4128DBFE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7460542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Rectangle 6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6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7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B3B5B9-F30B-467C-A47C-8352273B847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9605685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Rectangle 6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7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C1311C-711A-42CB-897F-20F8D8FCBEB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2704576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6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7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650E33-1E92-4375-83C9-A57A124E4C9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3678687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6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7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AD2485-F871-409E-A9EF-BAD4096C133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7748354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6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7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2456CC-679D-460B-95AA-74676484071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2376076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6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7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238114-B2DC-45E6-AEE2-54A4ED55275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024760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6225" y="273050"/>
            <a:ext cx="2055813" cy="582295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5613" y="273050"/>
            <a:ext cx="6018212" cy="582295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6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7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0C1FE9-1DE5-4405-8612-27FC8B40FAD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189249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олилиния 11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олилиния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E6217B4F-051A-4DE0-81B1-0B7C5577A22D}" type="datetimeFigureOut">
              <a:rPr lang="ru-RU" smtClean="0"/>
              <a:pPr/>
              <a:t>19.04.2022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1BB35693-D376-4BB8-9DA9-41CE4886E61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>
                <a:gamma/>
                <a:shade val="63529"/>
                <a:invGamma/>
              </a:schemeClr>
            </a:gs>
            <a:gs pos="10000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0" y="0"/>
            <a:ext cx="9142413" cy="6856413"/>
            <a:chOff x="0" y="0"/>
            <a:chExt cx="5759" cy="4319"/>
          </a:xfrm>
        </p:grpSpPr>
        <p:sp>
          <p:nvSpPr>
            <p:cNvPr id="18435" name="Freeform 3"/>
            <p:cNvSpPr>
              <a:spLocks/>
            </p:cNvSpPr>
            <p:nvPr userDrawn="1"/>
          </p:nvSpPr>
          <p:spPr bwMode="hidden">
            <a:xfrm>
              <a:off x="0" y="0"/>
              <a:ext cx="5758" cy="1043"/>
            </a:xfrm>
            <a:custGeom>
              <a:avLst/>
              <a:gdLst/>
              <a:ahLst/>
              <a:cxnLst>
                <a:cxn ang="0">
                  <a:pos x="5740" y="1043"/>
                </a:cxn>
                <a:cxn ang="0">
                  <a:pos x="0" y="1043"/>
                </a:cxn>
                <a:cxn ang="0">
                  <a:pos x="0" y="0"/>
                </a:cxn>
                <a:cxn ang="0">
                  <a:pos x="5740" y="0"/>
                </a:cxn>
                <a:cxn ang="0">
                  <a:pos x="5740" y="1043"/>
                </a:cxn>
                <a:cxn ang="0">
                  <a:pos x="5740" y="1043"/>
                </a:cxn>
              </a:cxnLst>
              <a:rect l="0" t="0" r="r" b="b"/>
              <a:pathLst>
                <a:path w="5740" h="1043">
                  <a:moveTo>
                    <a:pt x="5740" y="1043"/>
                  </a:moveTo>
                  <a:lnTo>
                    <a:pt x="0" y="1043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1043"/>
                  </a:lnTo>
                  <a:lnTo>
                    <a:pt x="5740" y="1043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grpSp>
          <p:nvGrpSpPr>
            <p:cNvPr id="1033" name="Group 4"/>
            <p:cNvGrpSpPr>
              <a:grpSpLocks/>
            </p:cNvGrpSpPr>
            <p:nvPr userDrawn="1"/>
          </p:nvGrpSpPr>
          <p:grpSpPr bwMode="auto">
            <a:xfrm>
              <a:off x="0" y="0"/>
              <a:ext cx="5759" cy="4319"/>
              <a:chOff x="0" y="0"/>
              <a:chExt cx="5759" cy="4319"/>
            </a:xfrm>
          </p:grpSpPr>
          <p:sp>
            <p:nvSpPr>
              <p:cNvPr id="18437" name="Freeform 5"/>
              <p:cNvSpPr>
                <a:spLocks/>
              </p:cNvSpPr>
              <p:nvPr userDrawn="1"/>
            </p:nvSpPr>
            <p:spPr bwMode="hidden">
              <a:xfrm>
                <a:off x="1" y="1040"/>
                <a:ext cx="5758" cy="18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18"/>
                  </a:cxn>
                  <a:cxn ang="0">
                    <a:pos x="5740" y="18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18">
                    <a:moveTo>
                      <a:pt x="5740" y="0"/>
                    </a:moveTo>
                    <a:lnTo>
                      <a:pt x="0" y="0"/>
                    </a:lnTo>
                    <a:lnTo>
                      <a:pt x="0" y="18"/>
                    </a:lnTo>
                    <a:lnTo>
                      <a:pt x="5740" y="18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81961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8438" name="Freeform 6"/>
              <p:cNvSpPr>
                <a:spLocks/>
              </p:cNvSpPr>
              <p:nvPr userDrawn="1"/>
            </p:nvSpPr>
            <p:spPr bwMode="hidden">
              <a:xfrm>
                <a:off x="0" y="3988"/>
                <a:ext cx="5758" cy="42"/>
              </a:xfrm>
              <a:custGeom>
                <a:avLst/>
                <a:gdLst/>
                <a:ahLst/>
                <a:cxnLst>
                  <a:cxn ang="0">
                    <a:pos x="0" y="42"/>
                  </a:cxn>
                  <a:cxn ang="0">
                    <a:pos x="5740" y="42"/>
                  </a:cxn>
                  <a:cxn ang="0">
                    <a:pos x="5740" y="0"/>
                  </a:cxn>
                  <a:cxn ang="0">
                    <a:pos x="0" y="0"/>
                  </a:cxn>
                  <a:cxn ang="0">
                    <a:pos x="0" y="42"/>
                  </a:cxn>
                  <a:cxn ang="0">
                    <a:pos x="0" y="42"/>
                  </a:cxn>
                </a:cxnLst>
                <a:rect l="0" t="0" r="r" b="b"/>
                <a:pathLst>
                  <a:path w="5740" h="42">
                    <a:moveTo>
                      <a:pt x="0" y="42"/>
                    </a:moveTo>
                    <a:lnTo>
                      <a:pt x="5740" y="42"/>
                    </a:lnTo>
                    <a:lnTo>
                      <a:pt x="5740" y="0"/>
                    </a:lnTo>
                    <a:lnTo>
                      <a:pt x="0" y="0"/>
                    </a:lnTo>
                    <a:lnTo>
                      <a:pt x="0" y="42"/>
                    </a:lnTo>
                    <a:lnTo>
                      <a:pt x="0" y="4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94118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8439" name="Freeform 7"/>
              <p:cNvSpPr>
                <a:spLocks/>
              </p:cNvSpPr>
              <p:nvPr userDrawn="1"/>
            </p:nvSpPr>
            <p:spPr bwMode="hidden">
              <a:xfrm>
                <a:off x="0" y="3665"/>
                <a:ext cx="5758" cy="30"/>
              </a:xfrm>
              <a:custGeom>
                <a:avLst/>
                <a:gdLst/>
                <a:ahLst/>
                <a:cxnLst>
                  <a:cxn ang="0">
                    <a:pos x="0" y="30"/>
                  </a:cxn>
                  <a:cxn ang="0">
                    <a:pos x="5740" y="30"/>
                  </a:cxn>
                  <a:cxn ang="0">
                    <a:pos x="5740" y="0"/>
                  </a:cxn>
                  <a:cxn ang="0">
                    <a:pos x="0" y="0"/>
                  </a:cxn>
                  <a:cxn ang="0">
                    <a:pos x="0" y="30"/>
                  </a:cxn>
                  <a:cxn ang="0">
                    <a:pos x="0" y="30"/>
                  </a:cxn>
                </a:cxnLst>
                <a:rect l="0" t="0" r="r" b="b"/>
                <a:pathLst>
                  <a:path w="5740" h="30">
                    <a:moveTo>
                      <a:pt x="0" y="30"/>
                    </a:moveTo>
                    <a:lnTo>
                      <a:pt x="5740" y="30"/>
                    </a:lnTo>
                    <a:lnTo>
                      <a:pt x="5740" y="0"/>
                    </a:lnTo>
                    <a:lnTo>
                      <a:pt x="0" y="0"/>
                    </a:lnTo>
                    <a:lnTo>
                      <a:pt x="0" y="30"/>
                    </a:lnTo>
                    <a:lnTo>
                      <a:pt x="0" y="3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94118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8440" name="Freeform 8"/>
              <p:cNvSpPr>
                <a:spLocks/>
              </p:cNvSpPr>
              <p:nvPr userDrawn="1"/>
            </p:nvSpPr>
            <p:spPr bwMode="hidden">
              <a:xfrm>
                <a:off x="0" y="3364"/>
                <a:ext cx="5758" cy="30"/>
              </a:xfrm>
              <a:custGeom>
                <a:avLst/>
                <a:gdLst/>
                <a:ahLst/>
                <a:cxnLst>
                  <a:cxn ang="0">
                    <a:pos x="0" y="30"/>
                  </a:cxn>
                  <a:cxn ang="0">
                    <a:pos x="5740" y="30"/>
                  </a:cxn>
                  <a:cxn ang="0">
                    <a:pos x="5740" y="0"/>
                  </a:cxn>
                  <a:cxn ang="0">
                    <a:pos x="0" y="0"/>
                  </a:cxn>
                  <a:cxn ang="0">
                    <a:pos x="0" y="30"/>
                  </a:cxn>
                  <a:cxn ang="0">
                    <a:pos x="0" y="30"/>
                  </a:cxn>
                </a:cxnLst>
                <a:rect l="0" t="0" r="r" b="b"/>
                <a:pathLst>
                  <a:path w="5740" h="30">
                    <a:moveTo>
                      <a:pt x="0" y="30"/>
                    </a:moveTo>
                    <a:lnTo>
                      <a:pt x="5740" y="30"/>
                    </a:lnTo>
                    <a:lnTo>
                      <a:pt x="5740" y="0"/>
                    </a:lnTo>
                    <a:lnTo>
                      <a:pt x="0" y="0"/>
                    </a:lnTo>
                    <a:lnTo>
                      <a:pt x="0" y="30"/>
                    </a:lnTo>
                    <a:lnTo>
                      <a:pt x="0" y="3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90980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8441" name="Freeform 9"/>
              <p:cNvSpPr>
                <a:spLocks/>
              </p:cNvSpPr>
              <p:nvPr userDrawn="1"/>
            </p:nvSpPr>
            <p:spPr bwMode="hidden">
              <a:xfrm>
                <a:off x="0" y="3105"/>
                <a:ext cx="5758" cy="31"/>
              </a:xfrm>
              <a:custGeom>
                <a:avLst/>
                <a:gdLst/>
                <a:ahLst/>
                <a:cxnLst>
                  <a:cxn ang="0">
                    <a:pos x="0" y="30"/>
                  </a:cxn>
                  <a:cxn ang="0">
                    <a:pos x="5740" y="30"/>
                  </a:cxn>
                  <a:cxn ang="0">
                    <a:pos x="5740" y="0"/>
                  </a:cxn>
                  <a:cxn ang="0">
                    <a:pos x="0" y="0"/>
                  </a:cxn>
                  <a:cxn ang="0">
                    <a:pos x="0" y="30"/>
                  </a:cxn>
                  <a:cxn ang="0">
                    <a:pos x="0" y="30"/>
                  </a:cxn>
                </a:cxnLst>
                <a:rect l="0" t="0" r="r" b="b"/>
                <a:pathLst>
                  <a:path w="5740" h="30">
                    <a:moveTo>
                      <a:pt x="0" y="30"/>
                    </a:moveTo>
                    <a:lnTo>
                      <a:pt x="5740" y="30"/>
                    </a:lnTo>
                    <a:lnTo>
                      <a:pt x="5740" y="0"/>
                    </a:lnTo>
                    <a:lnTo>
                      <a:pt x="0" y="0"/>
                    </a:lnTo>
                    <a:lnTo>
                      <a:pt x="0" y="30"/>
                    </a:lnTo>
                    <a:lnTo>
                      <a:pt x="0" y="3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90980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8442" name="Freeform 10"/>
              <p:cNvSpPr>
                <a:spLocks/>
              </p:cNvSpPr>
              <p:nvPr userDrawn="1"/>
            </p:nvSpPr>
            <p:spPr bwMode="hidden">
              <a:xfrm>
                <a:off x="0" y="2859"/>
                <a:ext cx="5758" cy="36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36"/>
                  </a:cxn>
                  <a:cxn ang="0">
                    <a:pos x="5740" y="36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36">
                    <a:moveTo>
                      <a:pt x="5740" y="0"/>
                    </a:moveTo>
                    <a:lnTo>
                      <a:pt x="0" y="0"/>
                    </a:lnTo>
                    <a:lnTo>
                      <a:pt x="0" y="36"/>
                    </a:lnTo>
                    <a:lnTo>
                      <a:pt x="5740" y="36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87843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8443" name="Freeform 11"/>
              <p:cNvSpPr>
                <a:spLocks/>
              </p:cNvSpPr>
              <p:nvPr userDrawn="1"/>
            </p:nvSpPr>
            <p:spPr bwMode="hidden">
              <a:xfrm>
                <a:off x="0" y="2644"/>
                <a:ext cx="5758" cy="30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30"/>
                  </a:cxn>
                  <a:cxn ang="0">
                    <a:pos x="5740" y="30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30">
                    <a:moveTo>
                      <a:pt x="5740" y="0"/>
                    </a:moveTo>
                    <a:lnTo>
                      <a:pt x="0" y="0"/>
                    </a:lnTo>
                    <a:lnTo>
                      <a:pt x="0" y="30"/>
                    </a:lnTo>
                    <a:lnTo>
                      <a:pt x="5740" y="30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87843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8444" name="Freeform 12"/>
              <p:cNvSpPr>
                <a:spLocks/>
              </p:cNvSpPr>
              <p:nvPr userDrawn="1"/>
            </p:nvSpPr>
            <p:spPr bwMode="hidden">
              <a:xfrm>
                <a:off x="0" y="2433"/>
                <a:ext cx="5758" cy="36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36"/>
                  </a:cxn>
                  <a:cxn ang="0">
                    <a:pos x="5740" y="36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36">
                    <a:moveTo>
                      <a:pt x="5740" y="0"/>
                    </a:moveTo>
                    <a:lnTo>
                      <a:pt x="0" y="0"/>
                    </a:lnTo>
                    <a:lnTo>
                      <a:pt x="0" y="36"/>
                    </a:lnTo>
                    <a:lnTo>
                      <a:pt x="5740" y="36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84706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8445" name="Freeform 13"/>
              <p:cNvSpPr>
                <a:spLocks/>
              </p:cNvSpPr>
              <p:nvPr userDrawn="1"/>
            </p:nvSpPr>
            <p:spPr bwMode="hidden">
              <a:xfrm>
                <a:off x="0" y="2259"/>
                <a:ext cx="5758" cy="24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24"/>
                  </a:cxn>
                  <a:cxn ang="0">
                    <a:pos x="5740" y="24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24">
                    <a:moveTo>
                      <a:pt x="5740" y="0"/>
                    </a:moveTo>
                    <a:lnTo>
                      <a:pt x="0" y="0"/>
                    </a:lnTo>
                    <a:lnTo>
                      <a:pt x="0" y="24"/>
                    </a:lnTo>
                    <a:lnTo>
                      <a:pt x="5740" y="24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84706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8446" name="Freeform 14"/>
              <p:cNvSpPr>
                <a:spLocks/>
              </p:cNvSpPr>
              <p:nvPr userDrawn="1"/>
            </p:nvSpPr>
            <p:spPr bwMode="hidden">
              <a:xfrm>
                <a:off x="0" y="2090"/>
                <a:ext cx="5758" cy="24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24"/>
                  </a:cxn>
                  <a:cxn ang="0">
                    <a:pos x="5740" y="24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24">
                    <a:moveTo>
                      <a:pt x="5740" y="0"/>
                    </a:moveTo>
                    <a:lnTo>
                      <a:pt x="0" y="0"/>
                    </a:lnTo>
                    <a:lnTo>
                      <a:pt x="0" y="24"/>
                    </a:lnTo>
                    <a:lnTo>
                      <a:pt x="5740" y="24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81961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8447" name="Freeform 15"/>
              <p:cNvSpPr>
                <a:spLocks/>
              </p:cNvSpPr>
              <p:nvPr userDrawn="1"/>
            </p:nvSpPr>
            <p:spPr bwMode="hidden">
              <a:xfrm>
                <a:off x="0" y="1928"/>
                <a:ext cx="5758" cy="24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24"/>
                  </a:cxn>
                  <a:cxn ang="0">
                    <a:pos x="5740" y="24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24">
                    <a:moveTo>
                      <a:pt x="5740" y="0"/>
                    </a:moveTo>
                    <a:lnTo>
                      <a:pt x="0" y="0"/>
                    </a:lnTo>
                    <a:lnTo>
                      <a:pt x="0" y="24"/>
                    </a:lnTo>
                    <a:lnTo>
                      <a:pt x="5740" y="24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78824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8448" name="Freeform 16"/>
              <p:cNvSpPr>
                <a:spLocks/>
              </p:cNvSpPr>
              <p:nvPr userDrawn="1"/>
            </p:nvSpPr>
            <p:spPr bwMode="hidden">
              <a:xfrm>
                <a:off x="0" y="1645"/>
                <a:ext cx="5758" cy="12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12"/>
                  </a:cxn>
                  <a:cxn ang="0">
                    <a:pos x="5740" y="12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12">
                    <a:moveTo>
                      <a:pt x="5740" y="0"/>
                    </a:moveTo>
                    <a:lnTo>
                      <a:pt x="0" y="0"/>
                    </a:lnTo>
                    <a:lnTo>
                      <a:pt x="0" y="12"/>
                    </a:lnTo>
                    <a:lnTo>
                      <a:pt x="5740" y="12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78824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8449" name="Freeform 17"/>
              <p:cNvSpPr>
                <a:spLocks/>
              </p:cNvSpPr>
              <p:nvPr userDrawn="1"/>
            </p:nvSpPr>
            <p:spPr bwMode="hidden">
              <a:xfrm>
                <a:off x="0" y="1778"/>
                <a:ext cx="5758" cy="24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24"/>
                  </a:cxn>
                  <a:cxn ang="0">
                    <a:pos x="5740" y="24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24">
                    <a:moveTo>
                      <a:pt x="5740" y="0"/>
                    </a:moveTo>
                    <a:lnTo>
                      <a:pt x="0" y="0"/>
                    </a:lnTo>
                    <a:lnTo>
                      <a:pt x="0" y="24"/>
                    </a:lnTo>
                    <a:lnTo>
                      <a:pt x="5740" y="24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78824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8450" name="Freeform 18"/>
              <p:cNvSpPr>
                <a:spLocks/>
              </p:cNvSpPr>
              <p:nvPr userDrawn="1"/>
            </p:nvSpPr>
            <p:spPr bwMode="hidden">
              <a:xfrm>
                <a:off x="0" y="1520"/>
                <a:ext cx="5758" cy="12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12"/>
                  </a:cxn>
                  <a:cxn ang="0">
                    <a:pos x="5740" y="12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12">
                    <a:moveTo>
                      <a:pt x="5740" y="0"/>
                    </a:moveTo>
                    <a:lnTo>
                      <a:pt x="0" y="0"/>
                    </a:lnTo>
                    <a:lnTo>
                      <a:pt x="0" y="12"/>
                    </a:lnTo>
                    <a:lnTo>
                      <a:pt x="5740" y="12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78824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8451" name="Freeform 19"/>
              <p:cNvSpPr>
                <a:spLocks/>
              </p:cNvSpPr>
              <p:nvPr userDrawn="1"/>
            </p:nvSpPr>
            <p:spPr bwMode="hidden">
              <a:xfrm>
                <a:off x="0" y="1394"/>
                <a:ext cx="5758" cy="18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18"/>
                  </a:cxn>
                  <a:cxn ang="0">
                    <a:pos x="5740" y="18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18">
                    <a:moveTo>
                      <a:pt x="5740" y="0"/>
                    </a:moveTo>
                    <a:lnTo>
                      <a:pt x="0" y="0"/>
                    </a:lnTo>
                    <a:lnTo>
                      <a:pt x="0" y="18"/>
                    </a:lnTo>
                    <a:lnTo>
                      <a:pt x="5740" y="18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78824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8452" name="Freeform 20"/>
              <p:cNvSpPr>
                <a:spLocks/>
              </p:cNvSpPr>
              <p:nvPr userDrawn="1"/>
            </p:nvSpPr>
            <p:spPr bwMode="hidden">
              <a:xfrm>
                <a:off x="0" y="1280"/>
                <a:ext cx="5758" cy="18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18"/>
                  </a:cxn>
                  <a:cxn ang="0">
                    <a:pos x="5740" y="18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18">
                    <a:moveTo>
                      <a:pt x="5740" y="0"/>
                    </a:moveTo>
                    <a:lnTo>
                      <a:pt x="0" y="0"/>
                    </a:lnTo>
                    <a:lnTo>
                      <a:pt x="0" y="18"/>
                    </a:lnTo>
                    <a:lnTo>
                      <a:pt x="5740" y="18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78824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8453" name="Freeform 21"/>
              <p:cNvSpPr>
                <a:spLocks/>
              </p:cNvSpPr>
              <p:nvPr userDrawn="1"/>
            </p:nvSpPr>
            <p:spPr bwMode="hidden">
              <a:xfrm>
                <a:off x="0" y="1177"/>
                <a:ext cx="5758" cy="18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18"/>
                  </a:cxn>
                  <a:cxn ang="0">
                    <a:pos x="5740" y="18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18">
                    <a:moveTo>
                      <a:pt x="5740" y="0"/>
                    </a:moveTo>
                    <a:lnTo>
                      <a:pt x="0" y="0"/>
                    </a:lnTo>
                    <a:lnTo>
                      <a:pt x="0" y="18"/>
                    </a:lnTo>
                    <a:lnTo>
                      <a:pt x="5740" y="18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78824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8454" name="Freeform 22"/>
              <p:cNvSpPr>
                <a:spLocks/>
              </p:cNvSpPr>
              <p:nvPr userDrawn="1"/>
            </p:nvSpPr>
            <p:spPr bwMode="hidden">
              <a:xfrm>
                <a:off x="0" y="24"/>
                <a:ext cx="5758" cy="30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30"/>
                  </a:cxn>
                  <a:cxn ang="0">
                    <a:pos x="5740" y="30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30">
                    <a:moveTo>
                      <a:pt x="5740" y="0"/>
                    </a:moveTo>
                    <a:lnTo>
                      <a:pt x="0" y="0"/>
                    </a:lnTo>
                    <a:lnTo>
                      <a:pt x="0" y="30"/>
                    </a:lnTo>
                    <a:lnTo>
                      <a:pt x="5740" y="30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94118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8455" name="Freeform 23"/>
              <p:cNvSpPr>
                <a:spLocks/>
              </p:cNvSpPr>
              <p:nvPr userDrawn="1"/>
            </p:nvSpPr>
            <p:spPr bwMode="hidden">
              <a:xfrm>
                <a:off x="0" y="186"/>
                <a:ext cx="5758" cy="24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24"/>
                  </a:cxn>
                  <a:cxn ang="0">
                    <a:pos x="5740" y="24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24">
                    <a:moveTo>
                      <a:pt x="5740" y="0"/>
                    </a:moveTo>
                    <a:lnTo>
                      <a:pt x="0" y="0"/>
                    </a:lnTo>
                    <a:lnTo>
                      <a:pt x="0" y="24"/>
                    </a:lnTo>
                    <a:lnTo>
                      <a:pt x="5740" y="24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94118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8456" name="Freeform 24"/>
              <p:cNvSpPr>
                <a:spLocks/>
              </p:cNvSpPr>
              <p:nvPr userDrawn="1"/>
            </p:nvSpPr>
            <p:spPr bwMode="hidden">
              <a:xfrm>
                <a:off x="0" y="475"/>
                <a:ext cx="5758" cy="24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24"/>
                  </a:cxn>
                  <a:cxn ang="0">
                    <a:pos x="5740" y="24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24">
                    <a:moveTo>
                      <a:pt x="5740" y="0"/>
                    </a:moveTo>
                    <a:lnTo>
                      <a:pt x="0" y="0"/>
                    </a:lnTo>
                    <a:lnTo>
                      <a:pt x="0" y="24"/>
                    </a:lnTo>
                    <a:lnTo>
                      <a:pt x="5740" y="24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87843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8457" name="Freeform 25"/>
              <p:cNvSpPr>
                <a:spLocks/>
              </p:cNvSpPr>
              <p:nvPr userDrawn="1"/>
            </p:nvSpPr>
            <p:spPr bwMode="hidden">
              <a:xfrm>
                <a:off x="0" y="337"/>
                <a:ext cx="5758" cy="24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24"/>
                  </a:cxn>
                  <a:cxn ang="0">
                    <a:pos x="5740" y="24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24">
                    <a:moveTo>
                      <a:pt x="5740" y="0"/>
                    </a:moveTo>
                    <a:lnTo>
                      <a:pt x="0" y="0"/>
                    </a:lnTo>
                    <a:lnTo>
                      <a:pt x="0" y="24"/>
                    </a:lnTo>
                    <a:lnTo>
                      <a:pt x="5740" y="24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90980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8458" name="Freeform 26"/>
              <p:cNvSpPr>
                <a:spLocks/>
              </p:cNvSpPr>
              <p:nvPr userDrawn="1"/>
            </p:nvSpPr>
            <p:spPr bwMode="hidden">
              <a:xfrm>
                <a:off x="0" y="600"/>
                <a:ext cx="5758" cy="24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24"/>
                  </a:cxn>
                  <a:cxn ang="0">
                    <a:pos x="5740" y="24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24">
                    <a:moveTo>
                      <a:pt x="5740" y="0"/>
                    </a:moveTo>
                    <a:lnTo>
                      <a:pt x="0" y="0"/>
                    </a:lnTo>
                    <a:lnTo>
                      <a:pt x="0" y="24"/>
                    </a:lnTo>
                    <a:lnTo>
                      <a:pt x="5740" y="24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78824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8459" name="Freeform 27"/>
              <p:cNvSpPr>
                <a:spLocks/>
              </p:cNvSpPr>
              <p:nvPr userDrawn="1"/>
            </p:nvSpPr>
            <p:spPr bwMode="hidden">
              <a:xfrm>
                <a:off x="0" y="727"/>
                <a:ext cx="5758" cy="18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18"/>
                  </a:cxn>
                  <a:cxn ang="0">
                    <a:pos x="5740" y="18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18">
                    <a:moveTo>
                      <a:pt x="5740" y="0"/>
                    </a:moveTo>
                    <a:lnTo>
                      <a:pt x="0" y="0"/>
                    </a:lnTo>
                    <a:lnTo>
                      <a:pt x="0" y="18"/>
                    </a:lnTo>
                    <a:lnTo>
                      <a:pt x="5740" y="18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81961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8460" name="Freeform 28"/>
              <p:cNvSpPr>
                <a:spLocks/>
              </p:cNvSpPr>
              <p:nvPr userDrawn="1"/>
            </p:nvSpPr>
            <p:spPr bwMode="hidden">
              <a:xfrm>
                <a:off x="0" y="841"/>
                <a:ext cx="5758" cy="18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18"/>
                  </a:cxn>
                  <a:cxn ang="0">
                    <a:pos x="5740" y="18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18">
                    <a:moveTo>
                      <a:pt x="5740" y="0"/>
                    </a:moveTo>
                    <a:lnTo>
                      <a:pt x="0" y="0"/>
                    </a:lnTo>
                    <a:lnTo>
                      <a:pt x="0" y="18"/>
                    </a:lnTo>
                    <a:lnTo>
                      <a:pt x="5740" y="18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81961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8461" name="Freeform 29"/>
              <p:cNvSpPr>
                <a:spLocks/>
              </p:cNvSpPr>
              <p:nvPr userDrawn="1"/>
            </p:nvSpPr>
            <p:spPr bwMode="hidden">
              <a:xfrm>
                <a:off x="0" y="943"/>
                <a:ext cx="5758" cy="18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18"/>
                  </a:cxn>
                  <a:cxn ang="0">
                    <a:pos x="5740" y="18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18">
                    <a:moveTo>
                      <a:pt x="5740" y="0"/>
                    </a:moveTo>
                    <a:lnTo>
                      <a:pt x="0" y="0"/>
                    </a:lnTo>
                    <a:lnTo>
                      <a:pt x="0" y="18"/>
                    </a:lnTo>
                    <a:lnTo>
                      <a:pt x="5740" y="18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81961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grpSp>
            <p:nvGrpSpPr>
              <p:cNvPr id="1059" name="Group 30"/>
              <p:cNvGrpSpPr>
                <a:grpSpLocks/>
              </p:cNvGrpSpPr>
              <p:nvPr userDrawn="1"/>
            </p:nvGrpSpPr>
            <p:grpSpPr bwMode="auto">
              <a:xfrm>
                <a:off x="0" y="0"/>
                <a:ext cx="5758" cy="1045"/>
                <a:chOff x="0" y="0"/>
                <a:chExt cx="5758" cy="1045"/>
              </a:xfrm>
            </p:grpSpPr>
            <p:sp>
              <p:nvSpPr>
                <p:cNvPr id="18463" name="Freeform 31"/>
                <p:cNvSpPr>
                  <a:spLocks/>
                </p:cNvSpPr>
                <p:nvPr/>
              </p:nvSpPr>
              <p:spPr bwMode="hidden">
                <a:xfrm>
                  <a:off x="2849" y="0"/>
                  <a:ext cx="42" cy="1045"/>
                </a:xfrm>
                <a:custGeom>
                  <a:avLst/>
                  <a:gdLst/>
                  <a:ahLst/>
                  <a:cxnLst>
                    <a:cxn ang="0">
                      <a:pos x="18" y="1043"/>
                    </a:cxn>
                    <a:cxn ang="0">
                      <a:pos x="42" y="1043"/>
                    </a:cxn>
                    <a:cxn ang="0">
                      <a:pos x="42" y="0"/>
                    </a:cxn>
                    <a:cxn ang="0">
                      <a:pos x="0" y="0"/>
                    </a:cxn>
                    <a:cxn ang="0">
                      <a:pos x="0" y="1043"/>
                    </a:cxn>
                    <a:cxn ang="0">
                      <a:pos x="18" y="1043"/>
                    </a:cxn>
                    <a:cxn ang="0">
                      <a:pos x="18" y="1043"/>
                    </a:cxn>
                  </a:cxnLst>
                  <a:rect l="0" t="0" r="r" b="b"/>
                  <a:pathLst>
                    <a:path w="42" h="1043">
                      <a:moveTo>
                        <a:pt x="18" y="1043"/>
                      </a:moveTo>
                      <a:lnTo>
                        <a:pt x="42" y="1043"/>
                      </a:lnTo>
                      <a:lnTo>
                        <a:pt x="42" y="0"/>
                      </a:lnTo>
                      <a:lnTo>
                        <a:pt x="0" y="0"/>
                      </a:lnTo>
                      <a:lnTo>
                        <a:pt x="0" y="1043"/>
                      </a:lnTo>
                      <a:lnTo>
                        <a:pt x="18" y="1043"/>
                      </a:lnTo>
                      <a:lnTo>
                        <a:pt x="18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18464" name="Freeform 32"/>
                <p:cNvSpPr>
                  <a:spLocks/>
                </p:cNvSpPr>
                <p:nvPr/>
              </p:nvSpPr>
              <p:spPr bwMode="hidden">
                <a:xfrm>
                  <a:off x="2400" y="0"/>
                  <a:ext cx="155" cy="1045"/>
                </a:xfrm>
                <a:custGeom>
                  <a:avLst/>
                  <a:gdLst/>
                  <a:ahLst/>
                  <a:cxnLst>
                    <a:cxn ang="0">
                      <a:pos x="131" y="1043"/>
                    </a:cxn>
                    <a:cxn ang="0">
                      <a:pos x="155" y="1043"/>
                    </a:cxn>
                    <a:cxn ang="0">
                      <a:pos x="42" y="0"/>
                    </a:cxn>
                    <a:cxn ang="0">
                      <a:pos x="0" y="0"/>
                    </a:cxn>
                    <a:cxn ang="0">
                      <a:pos x="113" y="1043"/>
                    </a:cxn>
                    <a:cxn ang="0">
                      <a:pos x="131" y="1043"/>
                    </a:cxn>
                    <a:cxn ang="0">
                      <a:pos x="131" y="1043"/>
                    </a:cxn>
                  </a:cxnLst>
                  <a:rect l="0" t="0" r="r" b="b"/>
                  <a:pathLst>
                    <a:path w="155" h="1043">
                      <a:moveTo>
                        <a:pt x="131" y="1043"/>
                      </a:moveTo>
                      <a:lnTo>
                        <a:pt x="155" y="1043"/>
                      </a:lnTo>
                      <a:lnTo>
                        <a:pt x="42" y="0"/>
                      </a:lnTo>
                      <a:lnTo>
                        <a:pt x="0" y="0"/>
                      </a:lnTo>
                      <a:lnTo>
                        <a:pt x="113" y="1043"/>
                      </a:lnTo>
                      <a:lnTo>
                        <a:pt x="131" y="1043"/>
                      </a:lnTo>
                      <a:lnTo>
                        <a:pt x="131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18465" name="Freeform 33"/>
                <p:cNvSpPr>
                  <a:spLocks/>
                </p:cNvSpPr>
                <p:nvPr/>
              </p:nvSpPr>
              <p:spPr bwMode="hidden">
                <a:xfrm>
                  <a:off x="1967" y="0"/>
                  <a:ext cx="240" cy="1045"/>
                </a:xfrm>
                <a:custGeom>
                  <a:avLst/>
                  <a:gdLst/>
                  <a:ahLst/>
                  <a:cxnLst>
                    <a:cxn ang="0">
                      <a:pos x="221" y="1043"/>
                    </a:cxn>
                    <a:cxn ang="0">
                      <a:pos x="239" y="1043"/>
                    </a:cxn>
                    <a:cxn ang="0">
                      <a:pos x="36" y="0"/>
                    </a:cxn>
                    <a:cxn ang="0">
                      <a:pos x="0" y="0"/>
                    </a:cxn>
                    <a:cxn ang="0">
                      <a:pos x="203" y="1043"/>
                    </a:cxn>
                    <a:cxn ang="0">
                      <a:pos x="221" y="1043"/>
                    </a:cxn>
                    <a:cxn ang="0">
                      <a:pos x="221" y="1043"/>
                    </a:cxn>
                  </a:cxnLst>
                  <a:rect l="0" t="0" r="r" b="b"/>
                  <a:pathLst>
                    <a:path w="239" h="1043">
                      <a:moveTo>
                        <a:pt x="221" y="1043"/>
                      </a:moveTo>
                      <a:lnTo>
                        <a:pt x="239" y="1043"/>
                      </a:lnTo>
                      <a:lnTo>
                        <a:pt x="36" y="0"/>
                      </a:lnTo>
                      <a:lnTo>
                        <a:pt x="0" y="0"/>
                      </a:lnTo>
                      <a:lnTo>
                        <a:pt x="203" y="1043"/>
                      </a:lnTo>
                      <a:lnTo>
                        <a:pt x="221" y="1043"/>
                      </a:lnTo>
                      <a:lnTo>
                        <a:pt x="221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18466" name="Freeform 34"/>
                <p:cNvSpPr>
                  <a:spLocks/>
                </p:cNvSpPr>
                <p:nvPr/>
              </p:nvSpPr>
              <p:spPr bwMode="hidden">
                <a:xfrm>
                  <a:off x="1554" y="0"/>
                  <a:ext cx="353" cy="1045"/>
                </a:xfrm>
                <a:custGeom>
                  <a:avLst/>
                  <a:gdLst/>
                  <a:ahLst/>
                  <a:cxnLst>
                    <a:cxn ang="0">
                      <a:pos x="334" y="1043"/>
                    </a:cxn>
                    <a:cxn ang="0">
                      <a:pos x="352" y="1043"/>
                    </a:cxn>
                    <a:cxn ang="0">
                      <a:pos x="41" y="0"/>
                    </a:cxn>
                    <a:cxn ang="0">
                      <a:pos x="0" y="0"/>
                    </a:cxn>
                    <a:cxn ang="0">
                      <a:pos x="311" y="1043"/>
                    </a:cxn>
                    <a:cxn ang="0">
                      <a:pos x="334" y="1043"/>
                    </a:cxn>
                    <a:cxn ang="0">
                      <a:pos x="334" y="1043"/>
                    </a:cxn>
                  </a:cxnLst>
                  <a:rect l="0" t="0" r="r" b="b"/>
                  <a:pathLst>
                    <a:path w="352" h="1043">
                      <a:moveTo>
                        <a:pt x="334" y="1043"/>
                      </a:moveTo>
                      <a:lnTo>
                        <a:pt x="352" y="1043"/>
                      </a:lnTo>
                      <a:lnTo>
                        <a:pt x="41" y="0"/>
                      </a:lnTo>
                      <a:lnTo>
                        <a:pt x="0" y="0"/>
                      </a:lnTo>
                      <a:lnTo>
                        <a:pt x="311" y="1043"/>
                      </a:lnTo>
                      <a:lnTo>
                        <a:pt x="334" y="1043"/>
                      </a:lnTo>
                      <a:lnTo>
                        <a:pt x="334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18467" name="Freeform 35"/>
                <p:cNvSpPr>
                  <a:spLocks/>
                </p:cNvSpPr>
                <p:nvPr/>
              </p:nvSpPr>
              <p:spPr bwMode="hidden">
                <a:xfrm>
                  <a:off x="1134" y="0"/>
                  <a:ext cx="450" cy="1045"/>
                </a:xfrm>
                <a:custGeom>
                  <a:avLst/>
                  <a:gdLst/>
                  <a:ahLst/>
                  <a:cxnLst>
                    <a:cxn ang="0">
                      <a:pos x="425" y="1043"/>
                    </a:cxn>
                    <a:cxn ang="0">
                      <a:pos x="449" y="1043"/>
                    </a:cxn>
                    <a:cxn ang="0">
                      <a:pos x="42" y="0"/>
                    </a:cxn>
                    <a:cxn ang="0">
                      <a:pos x="0" y="0"/>
                    </a:cxn>
                    <a:cxn ang="0">
                      <a:pos x="407" y="1043"/>
                    </a:cxn>
                    <a:cxn ang="0">
                      <a:pos x="425" y="1043"/>
                    </a:cxn>
                    <a:cxn ang="0">
                      <a:pos x="425" y="1043"/>
                    </a:cxn>
                  </a:cxnLst>
                  <a:rect l="0" t="0" r="r" b="b"/>
                  <a:pathLst>
                    <a:path w="449" h="1043">
                      <a:moveTo>
                        <a:pt x="425" y="1043"/>
                      </a:moveTo>
                      <a:lnTo>
                        <a:pt x="449" y="1043"/>
                      </a:lnTo>
                      <a:lnTo>
                        <a:pt x="42" y="0"/>
                      </a:lnTo>
                      <a:lnTo>
                        <a:pt x="0" y="0"/>
                      </a:lnTo>
                      <a:lnTo>
                        <a:pt x="407" y="1043"/>
                      </a:lnTo>
                      <a:lnTo>
                        <a:pt x="425" y="1043"/>
                      </a:lnTo>
                      <a:lnTo>
                        <a:pt x="425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18468" name="Freeform 36"/>
                <p:cNvSpPr>
                  <a:spLocks/>
                </p:cNvSpPr>
                <p:nvPr/>
              </p:nvSpPr>
              <p:spPr bwMode="hidden">
                <a:xfrm>
                  <a:off x="714" y="0"/>
                  <a:ext cx="540" cy="1045"/>
                </a:xfrm>
                <a:custGeom>
                  <a:avLst/>
                  <a:gdLst/>
                  <a:ahLst/>
                  <a:cxnLst>
                    <a:cxn ang="0">
                      <a:pos x="520" y="1043"/>
                    </a:cxn>
                    <a:cxn ang="0">
                      <a:pos x="538" y="1043"/>
                    </a:cxn>
                    <a:cxn ang="0">
                      <a:pos x="41" y="0"/>
                    </a:cxn>
                    <a:cxn ang="0">
                      <a:pos x="0" y="0"/>
                    </a:cxn>
                    <a:cxn ang="0">
                      <a:pos x="496" y="1043"/>
                    </a:cxn>
                    <a:cxn ang="0">
                      <a:pos x="520" y="1043"/>
                    </a:cxn>
                    <a:cxn ang="0">
                      <a:pos x="520" y="1043"/>
                    </a:cxn>
                  </a:cxnLst>
                  <a:rect l="0" t="0" r="r" b="b"/>
                  <a:pathLst>
                    <a:path w="538" h="1043">
                      <a:moveTo>
                        <a:pt x="520" y="1043"/>
                      </a:moveTo>
                      <a:lnTo>
                        <a:pt x="538" y="1043"/>
                      </a:lnTo>
                      <a:lnTo>
                        <a:pt x="41" y="0"/>
                      </a:lnTo>
                      <a:lnTo>
                        <a:pt x="0" y="0"/>
                      </a:lnTo>
                      <a:lnTo>
                        <a:pt x="496" y="1043"/>
                      </a:lnTo>
                      <a:lnTo>
                        <a:pt x="520" y="1043"/>
                      </a:lnTo>
                      <a:lnTo>
                        <a:pt x="520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18469" name="Freeform 37"/>
                <p:cNvSpPr>
                  <a:spLocks/>
                </p:cNvSpPr>
                <p:nvPr/>
              </p:nvSpPr>
              <p:spPr bwMode="hidden">
                <a:xfrm>
                  <a:off x="306" y="0"/>
                  <a:ext cx="642" cy="1045"/>
                </a:xfrm>
                <a:custGeom>
                  <a:avLst/>
                  <a:gdLst/>
                  <a:ahLst/>
                  <a:cxnLst>
                    <a:cxn ang="0">
                      <a:pos x="622" y="1043"/>
                    </a:cxn>
                    <a:cxn ang="0">
                      <a:pos x="640" y="1043"/>
                    </a:cxn>
                    <a:cxn ang="0">
                      <a:pos x="48" y="0"/>
                    </a:cxn>
                    <a:cxn ang="0">
                      <a:pos x="0" y="0"/>
                    </a:cxn>
                    <a:cxn ang="0">
                      <a:pos x="598" y="1043"/>
                    </a:cxn>
                    <a:cxn ang="0">
                      <a:pos x="622" y="1043"/>
                    </a:cxn>
                    <a:cxn ang="0">
                      <a:pos x="622" y="1043"/>
                    </a:cxn>
                  </a:cxnLst>
                  <a:rect l="0" t="0" r="r" b="b"/>
                  <a:pathLst>
                    <a:path w="640" h="1043">
                      <a:moveTo>
                        <a:pt x="622" y="1043"/>
                      </a:moveTo>
                      <a:lnTo>
                        <a:pt x="640" y="1043"/>
                      </a:lnTo>
                      <a:lnTo>
                        <a:pt x="48" y="0"/>
                      </a:lnTo>
                      <a:lnTo>
                        <a:pt x="0" y="0"/>
                      </a:lnTo>
                      <a:lnTo>
                        <a:pt x="598" y="1043"/>
                      </a:lnTo>
                      <a:lnTo>
                        <a:pt x="622" y="1043"/>
                      </a:lnTo>
                      <a:lnTo>
                        <a:pt x="622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18470" name="Freeform 38"/>
                <p:cNvSpPr>
                  <a:spLocks/>
                </p:cNvSpPr>
                <p:nvPr/>
              </p:nvSpPr>
              <p:spPr bwMode="hidden">
                <a:xfrm>
                  <a:off x="0" y="108"/>
                  <a:ext cx="630" cy="937"/>
                </a:xfrm>
                <a:custGeom>
                  <a:avLst/>
                  <a:gdLst/>
                  <a:ahLst/>
                  <a:cxnLst>
                    <a:cxn ang="0">
                      <a:pos x="604" y="935"/>
                    </a:cxn>
                    <a:cxn ang="0">
                      <a:pos x="628" y="935"/>
                    </a:cxn>
                    <a:cxn ang="0">
                      <a:pos x="0" y="0"/>
                    </a:cxn>
                    <a:cxn ang="0">
                      <a:pos x="0" y="66"/>
                    </a:cxn>
                    <a:cxn ang="0">
                      <a:pos x="580" y="935"/>
                    </a:cxn>
                    <a:cxn ang="0">
                      <a:pos x="604" y="935"/>
                    </a:cxn>
                    <a:cxn ang="0">
                      <a:pos x="604" y="935"/>
                    </a:cxn>
                  </a:cxnLst>
                  <a:rect l="0" t="0" r="r" b="b"/>
                  <a:pathLst>
                    <a:path w="628" h="935">
                      <a:moveTo>
                        <a:pt x="604" y="935"/>
                      </a:moveTo>
                      <a:lnTo>
                        <a:pt x="628" y="935"/>
                      </a:lnTo>
                      <a:lnTo>
                        <a:pt x="0" y="0"/>
                      </a:lnTo>
                      <a:lnTo>
                        <a:pt x="0" y="66"/>
                      </a:lnTo>
                      <a:lnTo>
                        <a:pt x="580" y="935"/>
                      </a:lnTo>
                      <a:lnTo>
                        <a:pt x="604" y="935"/>
                      </a:lnTo>
                      <a:lnTo>
                        <a:pt x="604" y="935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18471" name="Freeform 39"/>
                <p:cNvSpPr>
                  <a:spLocks/>
                </p:cNvSpPr>
                <p:nvPr/>
              </p:nvSpPr>
              <p:spPr bwMode="hidden">
                <a:xfrm>
                  <a:off x="3191" y="0"/>
                  <a:ext cx="155" cy="1045"/>
                </a:xfrm>
                <a:custGeom>
                  <a:avLst/>
                  <a:gdLst/>
                  <a:ahLst/>
                  <a:cxnLst>
                    <a:cxn ang="0">
                      <a:pos x="18" y="1043"/>
                    </a:cxn>
                    <a:cxn ang="0">
                      <a:pos x="42" y="1043"/>
                    </a:cxn>
                    <a:cxn ang="0">
                      <a:pos x="155" y="0"/>
                    </a:cxn>
                    <a:cxn ang="0">
                      <a:pos x="114" y="0"/>
                    </a:cxn>
                    <a:cxn ang="0">
                      <a:pos x="0" y="1043"/>
                    </a:cxn>
                    <a:cxn ang="0">
                      <a:pos x="18" y="1043"/>
                    </a:cxn>
                    <a:cxn ang="0">
                      <a:pos x="18" y="1043"/>
                    </a:cxn>
                  </a:cxnLst>
                  <a:rect l="0" t="0" r="r" b="b"/>
                  <a:pathLst>
                    <a:path w="155" h="1043">
                      <a:moveTo>
                        <a:pt x="18" y="1043"/>
                      </a:moveTo>
                      <a:lnTo>
                        <a:pt x="42" y="1043"/>
                      </a:lnTo>
                      <a:lnTo>
                        <a:pt x="155" y="0"/>
                      </a:lnTo>
                      <a:lnTo>
                        <a:pt x="114" y="0"/>
                      </a:lnTo>
                      <a:lnTo>
                        <a:pt x="0" y="1043"/>
                      </a:lnTo>
                      <a:lnTo>
                        <a:pt x="18" y="1043"/>
                      </a:lnTo>
                      <a:lnTo>
                        <a:pt x="18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18472" name="Freeform 40"/>
                <p:cNvSpPr>
                  <a:spLocks/>
                </p:cNvSpPr>
                <p:nvPr/>
              </p:nvSpPr>
              <p:spPr bwMode="hidden">
                <a:xfrm>
                  <a:off x="3533" y="0"/>
                  <a:ext cx="240" cy="1045"/>
                </a:xfrm>
                <a:custGeom>
                  <a:avLst/>
                  <a:gdLst/>
                  <a:ahLst/>
                  <a:cxnLst>
                    <a:cxn ang="0">
                      <a:pos x="18" y="1043"/>
                    </a:cxn>
                    <a:cxn ang="0">
                      <a:pos x="36" y="1043"/>
                    </a:cxn>
                    <a:cxn ang="0">
                      <a:pos x="239" y="0"/>
                    </a:cxn>
                    <a:cxn ang="0">
                      <a:pos x="203" y="0"/>
                    </a:cxn>
                    <a:cxn ang="0">
                      <a:pos x="0" y="1043"/>
                    </a:cxn>
                    <a:cxn ang="0">
                      <a:pos x="18" y="1043"/>
                    </a:cxn>
                    <a:cxn ang="0">
                      <a:pos x="18" y="1043"/>
                    </a:cxn>
                  </a:cxnLst>
                  <a:rect l="0" t="0" r="r" b="b"/>
                  <a:pathLst>
                    <a:path w="239" h="1043">
                      <a:moveTo>
                        <a:pt x="18" y="1043"/>
                      </a:moveTo>
                      <a:lnTo>
                        <a:pt x="36" y="1043"/>
                      </a:lnTo>
                      <a:lnTo>
                        <a:pt x="239" y="0"/>
                      </a:lnTo>
                      <a:lnTo>
                        <a:pt x="203" y="0"/>
                      </a:lnTo>
                      <a:lnTo>
                        <a:pt x="0" y="1043"/>
                      </a:lnTo>
                      <a:lnTo>
                        <a:pt x="18" y="1043"/>
                      </a:lnTo>
                      <a:lnTo>
                        <a:pt x="18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18473" name="Freeform 41"/>
                <p:cNvSpPr>
                  <a:spLocks/>
                </p:cNvSpPr>
                <p:nvPr/>
              </p:nvSpPr>
              <p:spPr bwMode="hidden">
                <a:xfrm>
                  <a:off x="3821" y="0"/>
                  <a:ext cx="359" cy="1045"/>
                </a:xfrm>
                <a:custGeom>
                  <a:avLst/>
                  <a:gdLst/>
                  <a:ahLst/>
                  <a:cxnLst>
                    <a:cxn ang="0">
                      <a:pos x="24" y="1043"/>
                    </a:cxn>
                    <a:cxn ang="0">
                      <a:pos x="42" y="1043"/>
                    </a:cxn>
                    <a:cxn ang="0">
                      <a:pos x="358" y="0"/>
                    </a:cxn>
                    <a:cxn ang="0">
                      <a:pos x="317" y="0"/>
                    </a:cxn>
                    <a:cxn ang="0">
                      <a:pos x="0" y="1043"/>
                    </a:cxn>
                    <a:cxn ang="0">
                      <a:pos x="24" y="1043"/>
                    </a:cxn>
                    <a:cxn ang="0">
                      <a:pos x="24" y="1043"/>
                    </a:cxn>
                  </a:cxnLst>
                  <a:rect l="0" t="0" r="r" b="b"/>
                  <a:pathLst>
                    <a:path w="358" h="1043">
                      <a:moveTo>
                        <a:pt x="24" y="1043"/>
                      </a:moveTo>
                      <a:lnTo>
                        <a:pt x="42" y="1043"/>
                      </a:lnTo>
                      <a:lnTo>
                        <a:pt x="358" y="0"/>
                      </a:lnTo>
                      <a:lnTo>
                        <a:pt x="317" y="0"/>
                      </a:lnTo>
                      <a:lnTo>
                        <a:pt x="0" y="1043"/>
                      </a:lnTo>
                      <a:lnTo>
                        <a:pt x="24" y="1043"/>
                      </a:lnTo>
                      <a:lnTo>
                        <a:pt x="24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18474" name="Freeform 42"/>
                <p:cNvSpPr>
                  <a:spLocks/>
                </p:cNvSpPr>
                <p:nvPr/>
              </p:nvSpPr>
              <p:spPr bwMode="hidden">
                <a:xfrm>
                  <a:off x="4139" y="0"/>
                  <a:ext cx="449" cy="1045"/>
                </a:xfrm>
                <a:custGeom>
                  <a:avLst/>
                  <a:gdLst/>
                  <a:ahLst/>
                  <a:cxnLst>
                    <a:cxn ang="0">
                      <a:pos x="18" y="1043"/>
                    </a:cxn>
                    <a:cxn ang="0">
                      <a:pos x="41" y="1043"/>
                    </a:cxn>
                    <a:cxn ang="0">
                      <a:pos x="448" y="0"/>
                    </a:cxn>
                    <a:cxn ang="0">
                      <a:pos x="406" y="0"/>
                    </a:cxn>
                    <a:cxn ang="0">
                      <a:pos x="0" y="1043"/>
                    </a:cxn>
                    <a:cxn ang="0">
                      <a:pos x="18" y="1043"/>
                    </a:cxn>
                    <a:cxn ang="0">
                      <a:pos x="18" y="1043"/>
                    </a:cxn>
                  </a:cxnLst>
                  <a:rect l="0" t="0" r="r" b="b"/>
                  <a:pathLst>
                    <a:path w="448" h="1043">
                      <a:moveTo>
                        <a:pt x="18" y="1043"/>
                      </a:moveTo>
                      <a:lnTo>
                        <a:pt x="41" y="1043"/>
                      </a:lnTo>
                      <a:lnTo>
                        <a:pt x="448" y="0"/>
                      </a:lnTo>
                      <a:lnTo>
                        <a:pt x="406" y="0"/>
                      </a:lnTo>
                      <a:lnTo>
                        <a:pt x="0" y="1043"/>
                      </a:lnTo>
                      <a:lnTo>
                        <a:pt x="18" y="1043"/>
                      </a:lnTo>
                      <a:lnTo>
                        <a:pt x="18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18475" name="Freeform 43"/>
                <p:cNvSpPr>
                  <a:spLocks/>
                </p:cNvSpPr>
                <p:nvPr/>
              </p:nvSpPr>
              <p:spPr bwMode="hidden">
                <a:xfrm>
                  <a:off x="4480" y="0"/>
                  <a:ext cx="541" cy="1045"/>
                </a:xfrm>
                <a:custGeom>
                  <a:avLst/>
                  <a:gdLst/>
                  <a:ahLst/>
                  <a:cxnLst>
                    <a:cxn ang="0">
                      <a:pos x="18" y="1043"/>
                    </a:cxn>
                    <a:cxn ang="0">
                      <a:pos x="42" y="1043"/>
                    </a:cxn>
                    <a:cxn ang="0">
                      <a:pos x="539" y="0"/>
                    </a:cxn>
                    <a:cxn ang="0">
                      <a:pos x="497" y="0"/>
                    </a:cxn>
                    <a:cxn ang="0">
                      <a:pos x="0" y="1043"/>
                    </a:cxn>
                    <a:cxn ang="0">
                      <a:pos x="18" y="1043"/>
                    </a:cxn>
                    <a:cxn ang="0">
                      <a:pos x="18" y="1043"/>
                    </a:cxn>
                  </a:cxnLst>
                  <a:rect l="0" t="0" r="r" b="b"/>
                  <a:pathLst>
                    <a:path w="539" h="1043">
                      <a:moveTo>
                        <a:pt x="18" y="1043"/>
                      </a:moveTo>
                      <a:lnTo>
                        <a:pt x="42" y="1043"/>
                      </a:lnTo>
                      <a:lnTo>
                        <a:pt x="539" y="0"/>
                      </a:lnTo>
                      <a:lnTo>
                        <a:pt x="497" y="0"/>
                      </a:lnTo>
                      <a:lnTo>
                        <a:pt x="0" y="1043"/>
                      </a:lnTo>
                      <a:lnTo>
                        <a:pt x="18" y="1043"/>
                      </a:lnTo>
                      <a:lnTo>
                        <a:pt x="18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18476" name="Freeform 44"/>
                <p:cNvSpPr>
                  <a:spLocks/>
                </p:cNvSpPr>
                <p:nvPr/>
              </p:nvSpPr>
              <p:spPr bwMode="hidden">
                <a:xfrm>
                  <a:off x="4768" y="0"/>
                  <a:ext cx="642" cy="1045"/>
                </a:xfrm>
                <a:custGeom>
                  <a:avLst/>
                  <a:gdLst/>
                  <a:ahLst/>
                  <a:cxnLst>
                    <a:cxn ang="0">
                      <a:pos x="18" y="1043"/>
                    </a:cxn>
                    <a:cxn ang="0">
                      <a:pos x="42" y="1043"/>
                    </a:cxn>
                    <a:cxn ang="0">
                      <a:pos x="640" y="0"/>
                    </a:cxn>
                    <a:cxn ang="0">
                      <a:pos x="592" y="0"/>
                    </a:cxn>
                    <a:cxn ang="0">
                      <a:pos x="0" y="1043"/>
                    </a:cxn>
                    <a:cxn ang="0">
                      <a:pos x="18" y="1043"/>
                    </a:cxn>
                    <a:cxn ang="0">
                      <a:pos x="18" y="1043"/>
                    </a:cxn>
                  </a:cxnLst>
                  <a:rect l="0" t="0" r="r" b="b"/>
                  <a:pathLst>
                    <a:path w="640" h="1043">
                      <a:moveTo>
                        <a:pt x="18" y="1043"/>
                      </a:moveTo>
                      <a:lnTo>
                        <a:pt x="42" y="1043"/>
                      </a:lnTo>
                      <a:lnTo>
                        <a:pt x="640" y="0"/>
                      </a:lnTo>
                      <a:lnTo>
                        <a:pt x="592" y="0"/>
                      </a:lnTo>
                      <a:lnTo>
                        <a:pt x="0" y="1043"/>
                      </a:lnTo>
                      <a:lnTo>
                        <a:pt x="18" y="1043"/>
                      </a:lnTo>
                      <a:lnTo>
                        <a:pt x="18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18477" name="Freeform 45"/>
                <p:cNvSpPr>
                  <a:spLocks/>
                </p:cNvSpPr>
                <p:nvPr/>
              </p:nvSpPr>
              <p:spPr bwMode="hidden">
                <a:xfrm>
                  <a:off x="5086" y="48"/>
                  <a:ext cx="672" cy="997"/>
                </a:xfrm>
                <a:custGeom>
                  <a:avLst/>
                  <a:gdLst/>
                  <a:ahLst/>
                  <a:cxnLst>
                    <a:cxn ang="0">
                      <a:pos x="24" y="995"/>
                    </a:cxn>
                    <a:cxn ang="0">
                      <a:pos x="48" y="995"/>
                    </a:cxn>
                    <a:cxn ang="0">
                      <a:pos x="670" y="72"/>
                    </a:cxn>
                    <a:cxn ang="0">
                      <a:pos x="670" y="0"/>
                    </a:cxn>
                    <a:cxn ang="0">
                      <a:pos x="0" y="995"/>
                    </a:cxn>
                    <a:cxn ang="0">
                      <a:pos x="24" y="995"/>
                    </a:cxn>
                    <a:cxn ang="0">
                      <a:pos x="24" y="995"/>
                    </a:cxn>
                  </a:cxnLst>
                  <a:rect l="0" t="0" r="r" b="b"/>
                  <a:pathLst>
                    <a:path w="670" h="995">
                      <a:moveTo>
                        <a:pt x="24" y="995"/>
                      </a:moveTo>
                      <a:lnTo>
                        <a:pt x="48" y="995"/>
                      </a:lnTo>
                      <a:lnTo>
                        <a:pt x="670" y="72"/>
                      </a:lnTo>
                      <a:lnTo>
                        <a:pt x="670" y="0"/>
                      </a:lnTo>
                      <a:lnTo>
                        <a:pt x="0" y="995"/>
                      </a:lnTo>
                      <a:lnTo>
                        <a:pt x="24" y="995"/>
                      </a:lnTo>
                      <a:lnTo>
                        <a:pt x="24" y="995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</p:grpSp>
          <p:grpSp>
            <p:nvGrpSpPr>
              <p:cNvPr id="1060" name="Group 46"/>
              <p:cNvGrpSpPr>
                <a:grpSpLocks/>
              </p:cNvGrpSpPr>
              <p:nvPr userDrawn="1"/>
            </p:nvGrpSpPr>
            <p:grpSpPr bwMode="auto">
              <a:xfrm>
                <a:off x="0" y="558"/>
                <a:ext cx="5758" cy="487"/>
                <a:chOff x="0" y="558"/>
                <a:chExt cx="5758" cy="487"/>
              </a:xfrm>
            </p:grpSpPr>
            <p:sp>
              <p:nvSpPr>
                <p:cNvPr id="18479" name="Freeform 47"/>
                <p:cNvSpPr>
                  <a:spLocks/>
                </p:cNvSpPr>
                <p:nvPr/>
              </p:nvSpPr>
              <p:spPr bwMode="hidden">
                <a:xfrm>
                  <a:off x="0" y="618"/>
                  <a:ext cx="306" cy="427"/>
                </a:xfrm>
                <a:custGeom>
                  <a:avLst/>
                  <a:gdLst/>
                  <a:ahLst/>
                  <a:cxnLst>
                    <a:cxn ang="0">
                      <a:pos x="281" y="426"/>
                    </a:cxn>
                    <a:cxn ang="0">
                      <a:pos x="305" y="426"/>
                    </a:cxn>
                    <a:cxn ang="0">
                      <a:pos x="0" y="0"/>
                    </a:cxn>
                    <a:cxn ang="0">
                      <a:pos x="0" y="66"/>
                    </a:cxn>
                    <a:cxn ang="0">
                      <a:pos x="251" y="426"/>
                    </a:cxn>
                    <a:cxn ang="0">
                      <a:pos x="281" y="426"/>
                    </a:cxn>
                    <a:cxn ang="0">
                      <a:pos x="281" y="426"/>
                    </a:cxn>
                  </a:cxnLst>
                  <a:rect l="0" t="0" r="r" b="b"/>
                  <a:pathLst>
                    <a:path w="305" h="426">
                      <a:moveTo>
                        <a:pt x="281" y="426"/>
                      </a:moveTo>
                      <a:lnTo>
                        <a:pt x="305" y="426"/>
                      </a:lnTo>
                      <a:lnTo>
                        <a:pt x="0" y="0"/>
                      </a:lnTo>
                      <a:lnTo>
                        <a:pt x="0" y="66"/>
                      </a:lnTo>
                      <a:lnTo>
                        <a:pt x="251" y="426"/>
                      </a:lnTo>
                      <a:lnTo>
                        <a:pt x="281" y="426"/>
                      </a:lnTo>
                      <a:lnTo>
                        <a:pt x="281" y="426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18480" name="Freeform 48"/>
                <p:cNvSpPr>
                  <a:spLocks/>
                </p:cNvSpPr>
                <p:nvPr/>
              </p:nvSpPr>
              <p:spPr bwMode="hidden">
                <a:xfrm>
                  <a:off x="5410" y="558"/>
                  <a:ext cx="348" cy="487"/>
                </a:xfrm>
                <a:custGeom>
                  <a:avLst/>
                  <a:gdLst/>
                  <a:ahLst/>
                  <a:cxnLst>
                    <a:cxn ang="0">
                      <a:pos x="24" y="486"/>
                    </a:cxn>
                    <a:cxn ang="0">
                      <a:pos x="48" y="486"/>
                    </a:cxn>
                    <a:cxn ang="0">
                      <a:pos x="347" y="72"/>
                    </a:cxn>
                    <a:cxn ang="0">
                      <a:pos x="347" y="0"/>
                    </a:cxn>
                    <a:cxn ang="0">
                      <a:pos x="0" y="486"/>
                    </a:cxn>
                    <a:cxn ang="0">
                      <a:pos x="24" y="486"/>
                    </a:cxn>
                    <a:cxn ang="0">
                      <a:pos x="24" y="486"/>
                    </a:cxn>
                  </a:cxnLst>
                  <a:rect l="0" t="0" r="r" b="b"/>
                  <a:pathLst>
                    <a:path w="347" h="486">
                      <a:moveTo>
                        <a:pt x="24" y="486"/>
                      </a:moveTo>
                      <a:lnTo>
                        <a:pt x="48" y="486"/>
                      </a:lnTo>
                      <a:lnTo>
                        <a:pt x="347" y="72"/>
                      </a:lnTo>
                      <a:lnTo>
                        <a:pt x="347" y="0"/>
                      </a:lnTo>
                      <a:lnTo>
                        <a:pt x="0" y="486"/>
                      </a:lnTo>
                      <a:lnTo>
                        <a:pt x="24" y="486"/>
                      </a:lnTo>
                      <a:lnTo>
                        <a:pt x="24" y="486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</p:grpSp>
          <p:grpSp>
            <p:nvGrpSpPr>
              <p:cNvPr id="1061" name="Group 49"/>
              <p:cNvGrpSpPr>
                <a:grpSpLocks/>
              </p:cNvGrpSpPr>
              <p:nvPr userDrawn="1"/>
            </p:nvGrpSpPr>
            <p:grpSpPr bwMode="auto">
              <a:xfrm>
                <a:off x="264" y="1039"/>
                <a:ext cx="5200" cy="3280"/>
                <a:chOff x="264" y="1039"/>
                <a:chExt cx="5200" cy="3280"/>
              </a:xfrm>
            </p:grpSpPr>
            <p:sp>
              <p:nvSpPr>
                <p:cNvPr id="18482" name="Freeform 50"/>
                <p:cNvSpPr>
                  <a:spLocks/>
                </p:cNvSpPr>
                <p:nvPr/>
              </p:nvSpPr>
              <p:spPr bwMode="hidden">
                <a:xfrm>
                  <a:off x="2849" y="1039"/>
                  <a:ext cx="42" cy="3280"/>
                </a:xfrm>
                <a:custGeom>
                  <a:avLst/>
                  <a:gdLst/>
                  <a:ahLst/>
                  <a:cxnLst>
                    <a:cxn ang="0">
                      <a:pos x="18" y="0"/>
                    </a:cxn>
                    <a:cxn ang="0">
                      <a:pos x="0" y="0"/>
                    </a:cxn>
                    <a:cxn ang="0">
                      <a:pos x="0" y="3273"/>
                    </a:cxn>
                    <a:cxn ang="0">
                      <a:pos x="42" y="3273"/>
                    </a:cxn>
                    <a:cxn ang="0">
                      <a:pos x="42" y="0"/>
                    </a:cxn>
                    <a:cxn ang="0">
                      <a:pos x="18" y="0"/>
                    </a:cxn>
                    <a:cxn ang="0">
                      <a:pos x="18" y="0"/>
                    </a:cxn>
                  </a:cxnLst>
                  <a:rect l="0" t="0" r="r" b="b"/>
                  <a:pathLst>
                    <a:path w="42" h="3273">
                      <a:moveTo>
                        <a:pt x="18" y="0"/>
                      </a:moveTo>
                      <a:lnTo>
                        <a:pt x="0" y="0"/>
                      </a:lnTo>
                      <a:lnTo>
                        <a:pt x="0" y="3273"/>
                      </a:lnTo>
                      <a:lnTo>
                        <a:pt x="42" y="3273"/>
                      </a:lnTo>
                      <a:lnTo>
                        <a:pt x="42" y="0"/>
                      </a:lnTo>
                      <a:lnTo>
                        <a:pt x="18" y="0"/>
                      </a:lnTo>
                      <a:lnTo>
                        <a:pt x="18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>
                        <a:gamma/>
                        <a:shade val="69804"/>
                        <a:invGamma/>
                      </a:schemeClr>
                    </a:gs>
                    <a:gs pos="100000">
                      <a:schemeClr val="bg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18483" name="Freeform 51"/>
                <p:cNvSpPr>
                  <a:spLocks/>
                </p:cNvSpPr>
                <p:nvPr/>
              </p:nvSpPr>
              <p:spPr bwMode="hidden">
                <a:xfrm>
                  <a:off x="2154" y="1039"/>
                  <a:ext cx="401" cy="3280"/>
                </a:xfrm>
                <a:custGeom>
                  <a:avLst/>
                  <a:gdLst/>
                  <a:ahLst/>
                  <a:cxnLst>
                    <a:cxn ang="0">
                      <a:pos x="376" y="0"/>
                    </a:cxn>
                    <a:cxn ang="0">
                      <a:pos x="358" y="0"/>
                    </a:cxn>
                    <a:cxn ang="0">
                      <a:pos x="0" y="3273"/>
                    </a:cxn>
                    <a:cxn ang="0">
                      <a:pos x="41" y="3273"/>
                    </a:cxn>
                    <a:cxn ang="0">
                      <a:pos x="400" y="0"/>
                    </a:cxn>
                    <a:cxn ang="0">
                      <a:pos x="376" y="0"/>
                    </a:cxn>
                    <a:cxn ang="0">
                      <a:pos x="376" y="0"/>
                    </a:cxn>
                  </a:cxnLst>
                  <a:rect l="0" t="0" r="r" b="b"/>
                  <a:pathLst>
                    <a:path w="400" h="3273">
                      <a:moveTo>
                        <a:pt x="376" y="0"/>
                      </a:moveTo>
                      <a:lnTo>
                        <a:pt x="358" y="0"/>
                      </a:lnTo>
                      <a:lnTo>
                        <a:pt x="0" y="3273"/>
                      </a:lnTo>
                      <a:lnTo>
                        <a:pt x="41" y="3273"/>
                      </a:lnTo>
                      <a:lnTo>
                        <a:pt x="400" y="0"/>
                      </a:lnTo>
                      <a:lnTo>
                        <a:pt x="376" y="0"/>
                      </a:lnTo>
                      <a:lnTo>
                        <a:pt x="376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>
                        <a:gamma/>
                        <a:shade val="69804"/>
                        <a:invGamma/>
                      </a:schemeClr>
                    </a:gs>
                    <a:gs pos="100000">
                      <a:schemeClr val="bg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18484" name="Freeform 52"/>
                <p:cNvSpPr>
                  <a:spLocks/>
                </p:cNvSpPr>
                <p:nvPr/>
              </p:nvSpPr>
              <p:spPr bwMode="hidden">
                <a:xfrm>
                  <a:off x="1530" y="1039"/>
                  <a:ext cx="677" cy="3280"/>
                </a:xfrm>
                <a:custGeom>
                  <a:avLst/>
                  <a:gdLst/>
                  <a:ahLst/>
                  <a:cxnLst>
                    <a:cxn ang="0">
                      <a:pos x="657" y="0"/>
                    </a:cxn>
                    <a:cxn ang="0">
                      <a:pos x="639" y="0"/>
                    </a:cxn>
                    <a:cxn ang="0">
                      <a:pos x="0" y="3273"/>
                    </a:cxn>
                    <a:cxn ang="0">
                      <a:pos x="42" y="3273"/>
                    </a:cxn>
                    <a:cxn ang="0">
                      <a:pos x="675" y="0"/>
                    </a:cxn>
                    <a:cxn ang="0">
                      <a:pos x="657" y="0"/>
                    </a:cxn>
                    <a:cxn ang="0">
                      <a:pos x="657" y="0"/>
                    </a:cxn>
                  </a:cxnLst>
                  <a:rect l="0" t="0" r="r" b="b"/>
                  <a:pathLst>
                    <a:path w="675" h="3273">
                      <a:moveTo>
                        <a:pt x="657" y="0"/>
                      </a:moveTo>
                      <a:lnTo>
                        <a:pt x="639" y="0"/>
                      </a:lnTo>
                      <a:lnTo>
                        <a:pt x="0" y="3273"/>
                      </a:lnTo>
                      <a:lnTo>
                        <a:pt x="42" y="3273"/>
                      </a:lnTo>
                      <a:lnTo>
                        <a:pt x="675" y="0"/>
                      </a:lnTo>
                      <a:lnTo>
                        <a:pt x="657" y="0"/>
                      </a:lnTo>
                      <a:lnTo>
                        <a:pt x="657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>
                        <a:gamma/>
                        <a:shade val="69804"/>
                        <a:invGamma/>
                      </a:schemeClr>
                    </a:gs>
                    <a:gs pos="100000">
                      <a:schemeClr val="bg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18485" name="Freeform 53"/>
                <p:cNvSpPr>
                  <a:spLocks/>
                </p:cNvSpPr>
                <p:nvPr/>
              </p:nvSpPr>
              <p:spPr bwMode="hidden">
                <a:xfrm>
                  <a:off x="876" y="1039"/>
                  <a:ext cx="1031" cy="3280"/>
                </a:xfrm>
                <a:custGeom>
                  <a:avLst/>
                  <a:gdLst/>
                  <a:ahLst/>
                  <a:cxnLst>
                    <a:cxn ang="0">
                      <a:pos x="1013" y="0"/>
                    </a:cxn>
                    <a:cxn ang="0">
                      <a:pos x="990" y="0"/>
                    </a:cxn>
                    <a:cxn ang="0">
                      <a:pos x="0" y="3280"/>
                    </a:cxn>
                    <a:cxn ang="0">
                      <a:pos x="42" y="3280"/>
                    </a:cxn>
                    <a:cxn ang="0">
                      <a:pos x="1031" y="4"/>
                    </a:cxn>
                    <a:cxn ang="0">
                      <a:pos x="1013" y="0"/>
                    </a:cxn>
                    <a:cxn ang="0">
                      <a:pos x="1013" y="0"/>
                    </a:cxn>
                  </a:cxnLst>
                  <a:rect l="0" t="0" r="r" b="b"/>
                  <a:pathLst>
                    <a:path w="1031" h="3280">
                      <a:moveTo>
                        <a:pt x="1013" y="0"/>
                      </a:moveTo>
                      <a:lnTo>
                        <a:pt x="990" y="0"/>
                      </a:lnTo>
                      <a:lnTo>
                        <a:pt x="0" y="3280"/>
                      </a:lnTo>
                      <a:lnTo>
                        <a:pt x="42" y="3280"/>
                      </a:lnTo>
                      <a:lnTo>
                        <a:pt x="1031" y="4"/>
                      </a:lnTo>
                      <a:lnTo>
                        <a:pt x="1013" y="0"/>
                      </a:lnTo>
                      <a:lnTo>
                        <a:pt x="1013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>
                        <a:gamma/>
                        <a:shade val="69804"/>
                        <a:invGamma/>
                      </a:schemeClr>
                    </a:gs>
                    <a:gs pos="100000">
                      <a:schemeClr val="bg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18486" name="Freeform 54"/>
                <p:cNvSpPr>
                  <a:spLocks/>
                </p:cNvSpPr>
                <p:nvPr/>
              </p:nvSpPr>
              <p:spPr bwMode="hidden">
                <a:xfrm>
                  <a:off x="264" y="1039"/>
                  <a:ext cx="1319" cy="3280"/>
                </a:xfrm>
                <a:custGeom>
                  <a:avLst/>
                  <a:gdLst/>
                  <a:ahLst/>
                  <a:cxnLst>
                    <a:cxn ang="0">
                      <a:pos x="1296" y="0"/>
                    </a:cxn>
                    <a:cxn ang="0">
                      <a:pos x="1278" y="0"/>
                    </a:cxn>
                    <a:cxn ang="0">
                      <a:pos x="0" y="3280"/>
                    </a:cxn>
                    <a:cxn ang="0">
                      <a:pos x="42" y="3280"/>
                    </a:cxn>
                    <a:cxn ang="0">
                      <a:pos x="1319" y="5"/>
                    </a:cxn>
                    <a:cxn ang="0">
                      <a:pos x="1296" y="0"/>
                    </a:cxn>
                    <a:cxn ang="0">
                      <a:pos x="1296" y="0"/>
                    </a:cxn>
                  </a:cxnLst>
                  <a:rect l="0" t="0" r="r" b="b"/>
                  <a:pathLst>
                    <a:path w="1319" h="3280">
                      <a:moveTo>
                        <a:pt x="1296" y="0"/>
                      </a:moveTo>
                      <a:lnTo>
                        <a:pt x="1278" y="0"/>
                      </a:lnTo>
                      <a:lnTo>
                        <a:pt x="0" y="3280"/>
                      </a:lnTo>
                      <a:lnTo>
                        <a:pt x="42" y="3280"/>
                      </a:lnTo>
                      <a:lnTo>
                        <a:pt x="1319" y="5"/>
                      </a:lnTo>
                      <a:lnTo>
                        <a:pt x="1296" y="0"/>
                      </a:lnTo>
                      <a:lnTo>
                        <a:pt x="1296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>
                        <a:gamma/>
                        <a:shade val="69804"/>
                        <a:invGamma/>
                      </a:schemeClr>
                    </a:gs>
                    <a:gs pos="100000">
                      <a:schemeClr val="bg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18487" name="Freeform 55"/>
                <p:cNvSpPr>
                  <a:spLocks/>
                </p:cNvSpPr>
                <p:nvPr/>
              </p:nvSpPr>
              <p:spPr bwMode="hidden">
                <a:xfrm>
                  <a:off x="3191" y="1039"/>
                  <a:ext cx="402" cy="3280"/>
                </a:xfrm>
                <a:custGeom>
                  <a:avLst/>
                  <a:gdLst/>
                  <a:ahLst/>
                  <a:cxnLst>
                    <a:cxn ang="0">
                      <a:pos x="18" y="0"/>
                    </a:cxn>
                    <a:cxn ang="0">
                      <a:pos x="0" y="0"/>
                    </a:cxn>
                    <a:cxn ang="0">
                      <a:pos x="359" y="3273"/>
                    </a:cxn>
                    <a:cxn ang="0">
                      <a:pos x="401" y="3273"/>
                    </a:cxn>
                    <a:cxn ang="0">
                      <a:pos x="42" y="0"/>
                    </a:cxn>
                    <a:cxn ang="0">
                      <a:pos x="18" y="0"/>
                    </a:cxn>
                    <a:cxn ang="0">
                      <a:pos x="18" y="0"/>
                    </a:cxn>
                  </a:cxnLst>
                  <a:rect l="0" t="0" r="r" b="b"/>
                  <a:pathLst>
                    <a:path w="401" h="3273">
                      <a:moveTo>
                        <a:pt x="18" y="0"/>
                      </a:moveTo>
                      <a:lnTo>
                        <a:pt x="0" y="0"/>
                      </a:lnTo>
                      <a:lnTo>
                        <a:pt x="359" y="3273"/>
                      </a:lnTo>
                      <a:lnTo>
                        <a:pt x="401" y="3273"/>
                      </a:lnTo>
                      <a:lnTo>
                        <a:pt x="42" y="0"/>
                      </a:lnTo>
                      <a:lnTo>
                        <a:pt x="18" y="0"/>
                      </a:lnTo>
                      <a:lnTo>
                        <a:pt x="18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>
                        <a:gamma/>
                        <a:shade val="69804"/>
                        <a:invGamma/>
                      </a:schemeClr>
                    </a:gs>
                    <a:gs pos="100000">
                      <a:schemeClr val="bg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18488" name="Freeform 56"/>
                <p:cNvSpPr>
                  <a:spLocks/>
                </p:cNvSpPr>
                <p:nvPr/>
              </p:nvSpPr>
              <p:spPr bwMode="hidden">
                <a:xfrm>
                  <a:off x="3533" y="1039"/>
                  <a:ext cx="677" cy="3280"/>
                </a:xfrm>
                <a:custGeom>
                  <a:avLst/>
                  <a:gdLst/>
                  <a:ahLst/>
                  <a:cxnLst>
                    <a:cxn ang="0">
                      <a:pos x="18" y="0"/>
                    </a:cxn>
                    <a:cxn ang="0">
                      <a:pos x="0" y="0"/>
                    </a:cxn>
                    <a:cxn ang="0">
                      <a:pos x="640" y="3273"/>
                    </a:cxn>
                    <a:cxn ang="0">
                      <a:pos x="675" y="3273"/>
                    </a:cxn>
                    <a:cxn ang="0">
                      <a:pos x="36" y="0"/>
                    </a:cxn>
                    <a:cxn ang="0">
                      <a:pos x="18" y="0"/>
                    </a:cxn>
                    <a:cxn ang="0">
                      <a:pos x="18" y="0"/>
                    </a:cxn>
                  </a:cxnLst>
                  <a:rect l="0" t="0" r="r" b="b"/>
                  <a:pathLst>
                    <a:path w="675" h="3273">
                      <a:moveTo>
                        <a:pt x="18" y="0"/>
                      </a:moveTo>
                      <a:lnTo>
                        <a:pt x="0" y="0"/>
                      </a:lnTo>
                      <a:lnTo>
                        <a:pt x="640" y="3273"/>
                      </a:lnTo>
                      <a:lnTo>
                        <a:pt x="675" y="3273"/>
                      </a:lnTo>
                      <a:lnTo>
                        <a:pt x="36" y="0"/>
                      </a:lnTo>
                      <a:lnTo>
                        <a:pt x="18" y="0"/>
                      </a:lnTo>
                      <a:lnTo>
                        <a:pt x="18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>
                        <a:gamma/>
                        <a:shade val="69804"/>
                        <a:invGamma/>
                      </a:schemeClr>
                    </a:gs>
                    <a:gs pos="100000">
                      <a:schemeClr val="bg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18489" name="Freeform 57"/>
                <p:cNvSpPr>
                  <a:spLocks/>
                </p:cNvSpPr>
                <p:nvPr/>
              </p:nvSpPr>
              <p:spPr bwMode="hidden">
                <a:xfrm>
                  <a:off x="3822" y="1039"/>
                  <a:ext cx="1036" cy="3280"/>
                </a:xfrm>
                <a:custGeom>
                  <a:avLst/>
                  <a:gdLst/>
                  <a:ahLst/>
                  <a:cxnLst>
                    <a:cxn ang="0">
                      <a:pos x="23" y="0"/>
                    </a:cxn>
                    <a:cxn ang="0">
                      <a:pos x="0" y="5"/>
                    </a:cxn>
                    <a:cxn ang="0">
                      <a:pos x="994" y="3280"/>
                    </a:cxn>
                    <a:cxn ang="0">
                      <a:pos x="1036" y="3280"/>
                    </a:cxn>
                    <a:cxn ang="0">
                      <a:pos x="41" y="0"/>
                    </a:cxn>
                    <a:cxn ang="0">
                      <a:pos x="23" y="0"/>
                    </a:cxn>
                    <a:cxn ang="0">
                      <a:pos x="23" y="0"/>
                    </a:cxn>
                  </a:cxnLst>
                  <a:rect l="0" t="0" r="r" b="b"/>
                  <a:pathLst>
                    <a:path w="1036" h="3280">
                      <a:moveTo>
                        <a:pt x="23" y="0"/>
                      </a:moveTo>
                      <a:lnTo>
                        <a:pt x="0" y="5"/>
                      </a:lnTo>
                      <a:lnTo>
                        <a:pt x="994" y="3280"/>
                      </a:lnTo>
                      <a:lnTo>
                        <a:pt x="1036" y="3280"/>
                      </a:lnTo>
                      <a:lnTo>
                        <a:pt x="41" y="0"/>
                      </a:lnTo>
                      <a:lnTo>
                        <a:pt x="23" y="0"/>
                      </a:lnTo>
                      <a:lnTo>
                        <a:pt x="23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>
                        <a:gamma/>
                        <a:shade val="69804"/>
                        <a:invGamma/>
                      </a:schemeClr>
                    </a:gs>
                    <a:gs pos="100000">
                      <a:schemeClr val="bg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18490" name="Freeform 58"/>
                <p:cNvSpPr>
                  <a:spLocks/>
                </p:cNvSpPr>
                <p:nvPr/>
              </p:nvSpPr>
              <p:spPr bwMode="hidden">
                <a:xfrm>
                  <a:off x="4137" y="1039"/>
                  <a:ext cx="1327" cy="3280"/>
                </a:xfrm>
                <a:custGeom>
                  <a:avLst/>
                  <a:gdLst/>
                  <a:ahLst/>
                  <a:cxnLst>
                    <a:cxn ang="0">
                      <a:pos x="20" y="0"/>
                    </a:cxn>
                    <a:cxn ang="0">
                      <a:pos x="0" y="7"/>
                    </a:cxn>
                    <a:cxn ang="0">
                      <a:pos x="1285" y="3280"/>
                    </a:cxn>
                    <a:cxn ang="0">
                      <a:pos x="1327" y="3280"/>
                    </a:cxn>
                    <a:cxn ang="0">
                      <a:pos x="43" y="0"/>
                    </a:cxn>
                    <a:cxn ang="0">
                      <a:pos x="20" y="0"/>
                    </a:cxn>
                    <a:cxn ang="0">
                      <a:pos x="20" y="0"/>
                    </a:cxn>
                  </a:cxnLst>
                  <a:rect l="0" t="0" r="r" b="b"/>
                  <a:pathLst>
                    <a:path w="1327" h="3280">
                      <a:moveTo>
                        <a:pt x="20" y="0"/>
                      </a:moveTo>
                      <a:lnTo>
                        <a:pt x="0" y="7"/>
                      </a:lnTo>
                      <a:lnTo>
                        <a:pt x="1285" y="3280"/>
                      </a:lnTo>
                      <a:lnTo>
                        <a:pt x="1327" y="3280"/>
                      </a:lnTo>
                      <a:lnTo>
                        <a:pt x="43" y="0"/>
                      </a:lnTo>
                      <a:lnTo>
                        <a:pt x="20" y="0"/>
                      </a:lnTo>
                      <a:lnTo>
                        <a:pt x="20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>
                        <a:gamma/>
                        <a:shade val="69804"/>
                        <a:invGamma/>
                      </a:schemeClr>
                    </a:gs>
                    <a:gs pos="100000">
                      <a:schemeClr val="bg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</p:grpSp>
          <p:sp>
            <p:nvSpPr>
              <p:cNvPr id="18491" name="Freeform 59"/>
              <p:cNvSpPr>
                <a:spLocks/>
              </p:cNvSpPr>
              <p:nvPr userDrawn="1"/>
            </p:nvSpPr>
            <p:spPr bwMode="hidden">
              <a:xfrm>
                <a:off x="0" y="1039"/>
                <a:ext cx="1254" cy="2632"/>
              </a:xfrm>
              <a:custGeom>
                <a:avLst/>
                <a:gdLst/>
                <a:ahLst/>
                <a:cxnLst>
                  <a:cxn ang="0">
                    <a:pos x="1236" y="0"/>
                  </a:cxn>
                  <a:cxn ang="0">
                    <a:pos x="1212" y="0"/>
                  </a:cxn>
                  <a:cxn ang="0">
                    <a:pos x="0" y="2542"/>
                  </a:cxn>
                  <a:cxn ang="0">
                    <a:pos x="0" y="2632"/>
                  </a:cxn>
                  <a:cxn ang="0">
                    <a:pos x="1254" y="7"/>
                  </a:cxn>
                  <a:cxn ang="0">
                    <a:pos x="1236" y="0"/>
                  </a:cxn>
                  <a:cxn ang="0">
                    <a:pos x="1236" y="0"/>
                  </a:cxn>
                </a:cxnLst>
                <a:rect l="0" t="0" r="r" b="b"/>
                <a:pathLst>
                  <a:path w="1254" h="2632">
                    <a:moveTo>
                      <a:pt x="1236" y="0"/>
                    </a:moveTo>
                    <a:lnTo>
                      <a:pt x="1212" y="0"/>
                    </a:lnTo>
                    <a:lnTo>
                      <a:pt x="0" y="2542"/>
                    </a:lnTo>
                    <a:lnTo>
                      <a:pt x="0" y="2632"/>
                    </a:lnTo>
                    <a:lnTo>
                      <a:pt x="1254" y="7"/>
                    </a:lnTo>
                    <a:lnTo>
                      <a:pt x="1236" y="0"/>
                    </a:lnTo>
                    <a:lnTo>
                      <a:pt x="1236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69804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8492" name="Freeform 60"/>
              <p:cNvSpPr>
                <a:spLocks/>
              </p:cNvSpPr>
              <p:nvPr userDrawn="1"/>
            </p:nvSpPr>
            <p:spPr bwMode="hidden">
              <a:xfrm>
                <a:off x="0" y="1039"/>
                <a:ext cx="948" cy="1676"/>
              </a:xfrm>
              <a:custGeom>
                <a:avLst/>
                <a:gdLst/>
                <a:ahLst/>
                <a:cxnLst>
                  <a:cxn ang="0">
                    <a:pos x="930" y="0"/>
                  </a:cxn>
                  <a:cxn ang="0">
                    <a:pos x="906" y="0"/>
                  </a:cxn>
                  <a:cxn ang="0">
                    <a:pos x="0" y="1593"/>
                  </a:cxn>
                  <a:cxn ang="0">
                    <a:pos x="0" y="1676"/>
                  </a:cxn>
                  <a:cxn ang="0">
                    <a:pos x="948" y="5"/>
                  </a:cxn>
                  <a:cxn ang="0">
                    <a:pos x="930" y="0"/>
                  </a:cxn>
                  <a:cxn ang="0">
                    <a:pos x="930" y="0"/>
                  </a:cxn>
                </a:cxnLst>
                <a:rect l="0" t="0" r="r" b="b"/>
                <a:pathLst>
                  <a:path w="948" h="1676">
                    <a:moveTo>
                      <a:pt x="930" y="0"/>
                    </a:moveTo>
                    <a:lnTo>
                      <a:pt x="906" y="0"/>
                    </a:lnTo>
                    <a:lnTo>
                      <a:pt x="0" y="1593"/>
                    </a:lnTo>
                    <a:lnTo>
                      <a:pt x="0" y="1676"/>
                    </a:lnTo>
                    <a:lnTo>
                      <a:pt x="948" y="5"/>
                    </a:lnTo>
                    <a:lnTo>
                      <a:pt x="930" y="0"/>
                    </a:lnTo>
                    <a:lnTo>
                      <a:pt x="93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8493" name="Freeform 61"/>
              <p:cNvSpPr>
                <a:spLocks/>
              </p:cNvSpPr>
              <p:nvPr userDrawn="1"/>
            </p:nvSpPr>
            <p:spPr bwMode="hidden">
              <a:xfrm>
                <a:off x="0" y="1039"/>
                <a:ext cx="629" cy="937"/>
              </a:xfrm>
              <a:custGeom>
                <a:avLst/>
                <a:gdLst/>
                <a:ahLst/>
                <a:cxnLst>
                  <a:cxn ang="0">
                    <a:pos x="606" y="0"/>
                  </a:cxn>
                  <a:cxn ang="0">
                    <a:pos x="582" y="0"/>
                  </a:cxn>
                  <a:cxn ang="0">
                    <a:pos x="0" y="871"/>
                  </a:cxn>
                  <a:cxn ang="0">
                    <a:pos x="0" y="937"/>
                  </a:cxn>
                  <a:cxn ang="0">
                    <a:pos x="629" y="4"/>
                  </a:cxn>
                  <a:cxn ang="0">
                    <a:pos x="606" y="0"/>
                  </a:cxn>
                  <a:cxn ang="0">
                    <a:pos x="606" y="0"/>
                  </a:cxn>
                </a:cxnLst>
                <a:rect l="0" t="0" r="r" b="b"/>
                <a:pathLst>
                  <a:path w="629" h="937">
                    <a:moveTo>
                      <a:pt x="606" y="0"/>
                    </a:moveTo>
                    <a:lnTo>
                      <a:pt x="582" y="0"/>
                    </a:lnTo>
                    <a:lnTo>
                      <a:pt x="0" y="871"/>
                    </a:lnTo>
                    <a:lnTo>
                      <a:pt x="0" y="937"/>
                    </a:lnTo>
                    <a:lnTo>
                      <a:pt x="629" y="4"/>
                    </a:lnTo>
                    <a:lnTo>
                      <a:pt x="606" y="0"/>
                    </a:lnTo>
                    <a:lnTo>
                      <a:pt x="60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8494" name="Freeform 62"/>
              <p:cNvSpPr>
                <a:spLocks/>
              </p:cNvSpPr>
              <p:nvPr userDrawn="1"/>
            </p:nvSpPr>
            <p:spPr bwMode="hidden">
              <a:xfrm>
                <a:off x="0" y="1039"/>
                <a:ext cx="305" cy="427"/>
              </a:xfrm>
              <a:custGeom>
                <a:avLst/>
                <a:gdLst/>
                <a:ahLst/>
                <a:cxnLst>
                  <a:cxn ang="0">
                    <a:pos x="282" y="0"/>
                  </a:cxn>
                  <a:cxn ang="0">
                    <a:pos x="252" y="0"/>
                  </a:cxn>
                  <a:cxn ang="0">
                    <a:pos x="0" y="361"/>
                  </a:cxn>
                  <a:cxn ang="0">
                    <a:pos x="0" y="427"/>
                  </a:cxn>
                  <a:cxn ang="0">
                    <a:pos x="305" y="5"/>
                  </a:cxn>
                  <a:cxn ang="0">
                    <a:pos x="282" y="0"/>
                  </a:cxn>
                  <a:cxn ang="0">
                    <a:pos x="282" y="0"/>
                  </a:cxn>
                </a:cxnLst>
                <a:rect l="0" t="0" r="r" b="b"/>
                <a:pathLst>
                  <a:path w="305" h="427">
                    <a:moveTo>
                      <a:pt x="282" y="0"/>
                    </a:moveTo>
                    <a:lnTo>
                      <a:pt x="252" y="0"/>
                    </a:lnTo>
                    <a:lnTo>
                      <a:pt x="0" y="361"/>
                    </a:lnTo>
                    <a:lnTo>
                      <a:pt x="0" y="427"/>
                    </a:lnTo>
                    <a:lnTo>
                      <a:pt x="305" y="5"/>
                    </a:lnTo>
                    <a:lnTo>
                      <a:pt x="282" y="0"/>
                    </a:lnTo>
                    <a:lnTo>
                      <a:pt x="282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8495" name="Freeform 63"/>
              <p:cNvSpPr>
                <a:spLocks/>
              </p:cNvSpPr>
              <p:nvPr userDrawn="1"/>
            </p:nvSpPr>
            <p:spPr bwMode="hidden">
              <a:xfrm>
                <a:off x="4481" y="1039"/>
                <a:ext cx="1277" cy="2686"/>
              </a:xfrm>
              <a:custGeom>
                <a:avLst/>
                <a:gdLst/>
                <a:ahLst/>
                <a:cxnLst>
                  <a:cxn ang="0">
                    <a:pos x="41" y="0"/>
                  </a:cxn>
                  <a:cxn ang="0">
                    <a:pos x="17" y="0"/>
                  </a:cxn>
                  <a:cxn ang="0">
                    <a:pos x="0" y="4"/>
                  </a:cxn>
                  <a:cxn ang="0">
                    <a:pos x="1277" y="2686"/>
                  </a:cxn>
                  <a:cxn ang="0">
                    <a:pos x="1277" y="2596"/>
                  </a:cxn>
                  <a:cxn ang="0">
                    <a:pos x="41" y="0"/>
                  </a:cxn>
                  <a:cxn ang="0">
                    <a:pos x="41" y="0"/>
                  </a:cxn>
                </a:cxnLst>
                <a:rect l="0" t="0" r="r" b="b"/>
                <a:pathLst>
                  <a:path w="1277" h="2686">
                    <a:moveTo>
                      <a:pt x="41" y="0"/>
                    </a:moveTo>
                    <a:lnTo>
                      <a:pt x="17" y="0"/>
                    </a:lnTo>
                    <a:lnTo>
                      <a:pt x="0" y="4"/>
                    </a:lnTo>
                    <a:lnTo>
                      <a:pt x="1277" y="2686"/>
                    </a:lnTo>
                    <a:lnTo>
                      <a:pt x="1277" y="2596"/>
                    </a:lnTo>
                    <a:lnTo>
                      <a:pt x="41" y="0"/>
                    </a:lnTo>
                    <a:lnTo>
                      <a:pt x="41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69804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8496" name="Freeform 64"/>
              <p:cNvSpPr>
                <a:spLocks/>
              </p:cNvSpPr>
              <p:nvPr userDrawn="1"/>
            </p:nvSpPr>
            <p:spPr bwMode="hidden">
              <a:xfrm>
                <a:off x="4770" y="1039"/>
                <a:ext cx="988" cy="1730"/>
              </a:xfrm>
              <a:custGeom>
                <a:avLst/>
                <a:gdLst/>
                <a:ahLst/>
                <a:cxnLst>
                  <a:cxn ang="0">
                    <a:pos x="16" y="0"/>
                  </a:cxn>
                  <a:cxn ang="0">
                    <a:pos x="0" y="7"/>
                  </a:cxn>
                  <a:cxn ang="0">
                    <a:pos x="988" y="1730"/>
                  </a:cxn>
                  <a:cxn ang="0">
                    <a:pos x="988" y="1653"/>
                  </a:cxn>
                  <a:cxn ang="0">
                    <a:pos x="40" y="0"/>
                  </a:cxn>
                  <a:cxn ang="0">
                    <a:pos x="16" y="0"/>
                  </a:cxn>
                  <a:cxn ang="0">
                    <a:pos x="16" y="0"/>
                  </a:cxn>
                </a:cxnLst>
                <a:rect l="0" t="0" r="r" b="b"/>
                <a:pathLst>
                  <a:path w="988" h="1730">
                    <a:moveTo>
                      <a:pt x="16" y="0"/>
                    </a:moveTo>
                    <a:lnTo>
                      <a:pt x="0" y="7"/>
                    </a:lnTo>
                    <a:lnTo>
                      <a:pt x="988" y="1730"/>
                    </a:lnTo>
                    <a:lnTo>
                      <a:pt x="988" y="1653"/>
                    </a:lnTo>
                    <a:lnTo>
                      <a:pt x="40" y="0"/>
                    </a:lnTo>
                    <a:lnTo>
                      <a:pt x="16" y="0"/>
                    </a:lnTo>
                    <a:lnTo>
                      <a:pt x="1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8497" name="Freeform 65"/>
              <p:cNvSpPr>
                <a:spLocks/>
              </p:cNvSpPr>
              <p:nvPr userDrawn="1"/>
            </p:nvSpPr>
            <p:spPr bwMode="hidden">
              <a:xfrm>
                <a:off x="5088" y="1039"/>
                <a:ext cx="670" cy="997"/>
              </a:xfrm>
              <a:custGeom>
                <a:avLst/>
                <a:gdLst/>
                <a:ahLst/>
                <a:cxnLst>
                  <a:cxn ang="0">
                    <a:pos x="22" y="0"/>
                  </a:cxn>
                  <a:cxn ang="0">
                    <a:pos x="0" y="4"/>
                  </a:cxn>
                  <a:cxn ang="0">
                    <a:pos x="670" y="997"/>
                  </a:cxn>
                  <a:cxn ang="0">
                    <a:pos x="670" y="925"/>
                  </a:cxn>
                  <a:cxn ang="0">
                    <a:pos x="46" y="0"/>
                  </a:cxn>
                  <a:cxn ang="0">
                    <a:pos x="22" y="0"/>
                  </a:cxn>
                  <a:cxn ang="0">
                    <a:pos x="22" y="0"/>
                  </a:cxn>
                </a:cxnLst>
                <a:rect l="0" t="0" r="r" b="b"/>
                <a:pathLst>
                  <a:path w="670" h="997">
                    <a:moveTo>
                      <a:pt x="22" y="0"/>
                    </a:moveTo>
                    <a:lnTo>
                      <a:pt x="0" y="4"/>
                    </a:lnTo>
                    <a:lnTo>
                      <a:pt x="670" y="997"/>
                    </a:lnTo>
                    <a:lnTo>
                      <a:pt x="670" y="925"/>
                    </a:lnTo>
                    <a:lnTo>
                      <a:pt x="46" y="0"/>
                    </a:lnTo>
                    <a:lnTo>
                      <a:pt x="22" y="0"/>
                    </a:lnTo>
                    <a:lnTo>
                      <a:pt x="22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8498" name="Freeform 66"/>
              <p:cNvSpPr>
                <a:spLocks/>
              </p:cNvSpPr>
              <p:nvPr userDrawn="1"/>
            </p:nvSpPr>
            <p:spPr bwMode="hidden">
              <a:xfrm>
                <a:off x="5412" y="1039"/>
                <a:ext cx="346" cy="487"/>
              </a:xfrm>
              <a:custGeom>
                <a:avLst/>
                <a:gdLst/>
                <a:ahLst/>
                <a:cxnLst>
                  <a:cxn ang="0">
                    <a:pos x="22" y="0"/>
                  </a:cxn>
                  <a:cxn ang="0">
                    <a:pos x="0" y="7"/>
                  </a:cxn>
                  <a:cxn ang="0">
                    <a:pos x="346" y="487"/>
                  </a:cxn>
                  <a:cxn ang="0">
                    <a:pos x="346" y="415"/>
                  </a:cxn>
                  <a:cxn ang="0">
                    <a:pos x="46" y="0"/>
                  </a:cxn>
                  <a:cxn ang="0">
                    <a:pos x="22" y="0"/>
                  </a:cxn>
                  <a:cxn ang="0">
                    <a:pos x="22" y="0"/>
                  </a:cxn>
                </a:cxnLst>
                <a:rect l="0" t="0" r="r" b="b"/>
                <a:pathLst>
                  <a:path w="346" h="487">
                    <a:moveTo>
                      <a:pt x="22" y="0"/>
                    </a:moveTo>
                    <a:lnTo>
                      <a:pt x="0" y="7"/>
                    </a:lnTo>
                    <a:lnTo>
                      <a:pt x="346" y="487"/>
                    </a:lnTo>
                    <a:lnTo>
                      <a:pt x="346" y="415"/>
                    </a:lnTo>
                    <a:lnTo>
                      <a:pt x="46" y="0"/>
                    </a:lnTo>
                    <a:lnTo>
                      <a:pt x="22" y="0"/>
                    </a:lnTo>
                    <a:lnTo>
                      <a:pt x="22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</p:grpSp>
      </p:grpSp>
      <p:sp>
        <p:nvSpPr>
          <p:cNvPr id="18499" name="Rectangle 67"/>
          <p:cNvSpPr>
            <a:spLocks noGrp="1" noChangeArrowheads="1"/>
          </p:cNvSpPr>
          <p:nvPr>
            <p:ph type="title"/>
          </p:nvPr>
        </p:nvSpPr>
        <p:spPr bwMode="auto">
          <a:xfrm>
            <a:off x="455613" y="273050"/>
            <a:ext cx="822642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18500" name="Rectangle 68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5613" y="6242050"/>
            <a:ext cx="2130425" cy="474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8501" name="Rectangle 69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2050"/>
            <a:ext cx="2895600" cy="474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8502" name="Rectangle 70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2050"/>
            <a:ext cx="2130425" cy="474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fld id="{80713B3F-7E87-4CAA-B3D2-952F74D035B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18503" name="Rectangle 71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5613" y="1598613"/>
            <a:ext cx="8226425" cy="4497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4239162040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115000"/>
        <a:buFont typeface="Wingdings" pitchFamily="2" charset="2"/>
        <a:buChar char="§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115000"/>
        <a:buFont typeface="Wingdings" pitchFamily="2" charset="2"/>
        <a:buChar char="§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115000"/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115000"/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115000"/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115000"/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115000"/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8.xml"/><Relationship Id="rId13" Type="http://schemas.openxmlformats.org/officeDocument/2006/relationships/slide" Target="slide13.xml"/><Relationship Id="rId18" Type="http://schemas.openxmlformats.org/officeDocument/2006/relationships/slide" Target="slide18.xml"/><Relationship Id="rId26" Type="http://schemas.openxmlformats.org/officeDocument/2006/relationships/slide" Target="slide26.xml"/><Relationship Id="rId3" Type="http://schemas.openxmlformats.org/officeDocument/2006/relationships/slide" Target="slide3.xml"/><Relationship Id="rId21" Type="http://schemas.openxmlformats.org/officeDocument/2006/relationships/slide" Target="slide21.xml"/><Relationship Id="rId7" Type="http://schemas.openxmlformats.org/officeDocument/2006/relationships/slide" Target="slide7.xml"/><Relationship Id="rId12" Type="http://schemas.openxmlformats.org/officeDocument/2006/relationships/slide" Target="slide12.xml"/><Relationship Id="rId17" Type="http://schemas.openxmlformats.org/officeDocument/2006/relationships/slide" Target="slide17.xml"/><Relationship Id="rId25" Type="http://schemas.openxmlformats.org/officeDocument/2006/relationships/slide" Target="slide25.xml"/><Relationship Id="rId2" Type="http://schemas.openxmlformats.org/officeDocument/2006/relationships/image" Target="../media/image3.jpg"/><Relationship Id="rId16" Type="http://schemas.openxmlformats.org/officeDocument/2006/relationships/slide" Target="slide16.xml"/><Relationship Id="rId20" Type="http://schemas.openxmlformats.org/officeDocument/2006/relationships/slide" Target="slide20.xml"/><Relationship Id="rId1" Type="http://schemas.openxmlformats.org/officeDocument/2006/relationships/slideLayout" Target="../slideLayouts/slideLayout7.xml"/><Relationship Id="rId6" Type="http://schemas.openxmlformats.org/officeDocument/2006/relationships/slide" Target="slide6.xml"/><Relationship Id="rId11" Type="http://schemas.openxmlformats.org/officeDocument/2006/relationships/slide" Target="slide11.xml"/><Relationship Id="rId24" Type="http://schemas.openxmlformats.org/officeDocument/2006/relationships/slide" Target="slide24.xml"/><Relationship Id="rId5" Type="http://schemas.openxmlformats.org/officeDocument/2006/relationships/slide" Target="slide5.xml"/><Relationship Id="rId15" Type="http://schemas.openxmlformats.org/officeDocument/2006/relationships/slide" Target="slide15.xml"/><Relationship Id="rId23" Type="http://schemas.openxmlformats.org/officeDocument/2006/relationships/slide" Target="slide23.xml"/><Relationship Id="rId28" Type="http://schemas.openxmlformats.org/officeDocument/2006/relationships/slide" Target="slide28.xml"/><Relationship Id="rId10" Type="http://schemas.openxmlformats.org/officeDocument/2006/relationships/slide" Target="slide10.xml"/><Relationship Id="rId19" Type="http://schemas.openxmlformats.org/officeDocument/2006/relationships/slide" Target="slide19.xml"/><Relationship Id="rId4" Type="http://schemas.openxmlformats.org/officeDocument/2006/relationships/slide" Target="slide4.xml"/><Relationship Id="rId9" Type="http://schemas.openxmlformats.org/officeDocument/2006/relationships/slide" Target="slide9.xml"/><Relationship Id="rId14" Type="http://schemas.openxmlformats.org/officeDocument/2006/relationships/slide" Target="slide14.xml"/><Relationship Id="rId22" Type="http://schemas.openxmlformats.org/officeDocument/2006/relationships/slide" Target="slide22.xml"/><Relationship Id="rId27" Type="http://schemas.openxmlformats.org/officeDocument/2006/relationships/slide" Target="slide2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hyperlink" Target="http://img-2005-12.photosight.ru/28/1200626.jpg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hyperlink" Target="http://www.wallpaper.onru.ru/images/wp/2006/09/20/7841.jpg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7" Type="http://schemas.openxmlformats.org/officeDocument/2006/relationships/image" Target="../media/image8.jpe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karapuzya.com.ua/storage/products/0/0/4/4/1/5/411-20100115_172647.jpg" TargetMode="External"/><Relationship Id="rId5" Type="http://schemas.openxmlformats.org/officeDocument/2006/relationships/image" Target="../media/image7.jpeg"/><Relationship Id="rId4" Type="http://schemas.openxmlformats.org/officeDocument/2006/relationships/hyperlink" Target="http://img0.liveinternet.ru/images/attach/c/2/65/203/65203364_271645_121_305_ArtFile_ru.jpg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7" Type="http://schemas.openxmlformats.org/officeDocument/2006/relationships/image" Target="../media/image10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s54.radikal.ru/i144/0905/f2/362bf2e91bb4.png" TargetMode="External"/><Relationship Id="rId5" Type="http://schemas.openxmlformats.org/officeDocument/2006/relationships/image" Target="../media/image9.jpeg"/><Relationship Id="rId4" Type="http://schemas.openxmlformats.org/officeDocument/2006/relationships/hyperlink" Target="http://www.autoboots.ru/photos/tyres/ptr001417.jpg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gi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gi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gi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Рисунок 5" descr="svoja_igr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850" y="620713"/>
            <a:ext cx="8470900" cy="496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12" descr="j008851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6363" y="4555541"/>
            <a:ext cx="2103437" cy="21691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Заголовок 6"/>
          <p:cNvSpPr txBox="1">
            <a:spLocks/>
          </p:cNvSpPr>
          <p:nvPr/>
        </p:nvSpPr>
        <p:spPr>
          <a:xfrm>
            <a:off x="2423318" y="4727576"/>
            <a:ext cx="6157913" cy="862012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1" i="0" u="none" strike="noStrike" kern="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/>
                <a:ea typeface="+mn-ea"/>
                <a:cs typeface="+mn-cs"/>
              </a:rPr>
              <a:t>по русскому языку и литературе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Таблица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37192333"/>
              </p:ext>
            </p:extLst>
          </p:nvPr>
        </p:nvGraphicFramePr>
        <p:xfrm>
          <a:off x="357203" y="535733"/>
          <a:ext cx="8572499" cy="5152952"/>
        </p:xfrm>
        <a:graphic>
          <a:graphicData uri="http://schemas.openxmlformats.org/drawingml/2006/table">
            <a:tbl>
              <a:tblPr firstRow="1" bandRow="1">
                <a:tableStyleId>{D113A9D2-9D6B-4929-AA2D-F23B5EE8CBE7}</a:tableStyleId>
              </a:tblPr>
              <a:tblGrid>
                <a:gridCol w="241100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7248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0551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7248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7248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38514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980897">
                <a:tc>
                  <a:txBody>
                    <a:bodyPr/>
                    <a:lstStyle/>
                    <a:p>
                      <a:pPr algn="l"/>
                      <a:endParaRPr lang="ru-RU" sz="1200" i="1" dirty="0">
                        <a:solidFill>
                          <a:srgbClr val="FF0000"/>
                        </a:solidFill>
                        <a:latin typeface="+mn-lt"/>
                      </a:endParaRPr>
                    </a:p>
                    <a:p>
                      <a:pPr algn="ctr"/>
                      <a:r>
                        <a:rPr lang="ru-RU" sz="2400" b="1" i="1" dirty="0">
                          <a:solidFill>
                            <a:srgbClr val="FF0000"/>
                          </a:solidFill>
                          <a:latin typeface="+mn-lt"/>
                        </a:rPr>
                        <a:t>Родной русский язык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  <a:p>
                      <a:pPr algn="ctr"/>
                      <a:r>
                        <a:rPr lang="ru-RU" sz="3600" b="1" i="1" dirty="0">
                          <a:solidFill>
                            <a:srgbClr val="C00000"/>
                          </a:solidFill>
                          <a:hlinkClick r:id="rId3" action="ppaction://hlinksldjump"/>
                        </a:rPr>
                        <a:t>10</a:t>
                      </a:r>
                      <a:endParaRPr lang="ru-RU" sz="3600" b="1" i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  <a:p>
                      <a:pPr algn="ctr"/>
                      <a:r>
                        <a:rPr lang="ru-RU" sz="3600" b="1" i="1" dirty="0">
                          <a:solidFill>
                            <a:srgbClr val="C00000"/>
                          </a:solidFill>
                          <a:hlinkClick r:id="rId4" action="ppaction://hlinksldjump"/>
                        </a:rPr>
                        <a:t>20</a:t>
                      </a:r>
                      <a:endParaRPr lang="ru-RU" sz="3600" b="1" i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800" b="1" i="1" dirty="0">
                        <a:solidFill>
                          <a:srgbClr val="C00000"/>
                        </a:solidFill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3600" b="1" i="1" dirty="0">
                          <a:solidFill>
                            <a:srgbClr val="C00000"/>
                          </a:solidFill>
                          <a:hlinkClick r:id="rId5" action="ppaction://hlinksldjump"/>
                        </a:rPr>
                        <a:t>30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  <a:p>
                      <a:pPr algn="ctr"/>
                      <a:r>
                        <a:rPr lang="ru-RU" sz="3200" b="1" i="1" dirty="0">
                          <a:solidFill>
                            <a:srgbClr val="C00000"/>
                          </a:solidFill>
                          <a:hlinkClick r:id="rId6" action="ppaction://hlinksldjump"/>
                        </a:rPr>
                        <a:t>40</a:t>
                      </a:r>
                      <a:endParaRPr lang="ru-RU" sz="3200" b="1" i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  <a:p>
                      <a:pPr algn="ctr"/>
                      <a:r>
                        <a:rPr lang="ru-RU" sz="3600" b="1" i="1" dirty="0">
                          <a:solidFill>
                            <a:srgbClr val="C00000"/>
                          </a:solidFill>
                          <a:hlinkClick r:id="rId7" action="ppaction://hlinksldjump"/>
                        </a:rPr>
                        <a:t>50</a:t>
                      </a:r>
                      <a:endParaRPr lang="ru-RU" sz="3600" b="1" i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80897">
                <a:tc>
                  <a:txBody>
                    <a:bodyPr/>
                    <a:lstStyle/>
                    <a:p>
                      <a:endParaRPr lang="ru-RU" sz="1200" dirty="0">
                        <a:solidFill>
                          <a:srgbClr val="FF0000"/>
                        </a:solidFill>
                      </a:endParaRPr>
                    </a:p>
                    <a:p>
                      <a:pPr algn="ctr"/>
                      <a:r>
                        <a:rPr lang="ru-RU" sz="2400" b="1" i="1" dirty="0">
                          <a:solidFill>
                            <a:srgbClr val="FF0000"/>
                          </a:solidFill>
                        </a:rPr>
                        <a:t>Доскажи пословицу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  <a:p>
                      <a:pPr algn="ctr"/>
                      <a:r>
                        <a:rPr lang="ru-RU" sz="3600" b="1" i="1" dirty="0">
                          <a:solidFill>
                            <a:srgbClr val="C00000"/>
                          </a:solidFill>
                          <a:hlinkClick r:id="rId8" action="ppaction://hlinksldjump"/>
                        </a:rPr>
                        <a:t>10</a:t>
                      </a:r>
                      <a:endParaRPr lang="ru-RU" sz="3600" b="1" i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  <a:p>
                      <a:pPr algn="ctr"/>
                      <a:r>
                        <a:rPr lang="ru-RU" sz="3600" b="1" i="1" dirty="0">
                          <a:solidFill>
                            <a:srgbClr val="C00000"/>
                          </a:solidFill>
                          <a:hlinkClick r:id="rId9" action="ppaction://hlinksldjump"/>
                        </a:rPr>
                        <a:t>20</a:t>
                      </a:r>
                      <a:endParaRPr lang="ru-RU" sz="3600" b="1" i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800" b="1" i="1" dirty="0">
                        <a:solidFill>
                          <a:srgbClr val="C00000"/>
                        </a:solidFill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3600" b="1" i="1" dirty="0">
                          <a:solidFill>
                            <a:srgbClr val="C00000"/>
                          </a:solidFill>
                          <a:hlinkClick r:id="rId10" action="ppaction://hlinksldjump"/>
                        </a:rPr>
                        <a:t>30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  <a:p>
                      <a:pPr algn="ctr"/>
                      <a:r>
                        <a:rPr lang="ru-RU" sz="3200" b="1" i="1" dirty="0">
                          <a:solidFill>
                            <a:srgbClr val="C00000"/>
                          </a:solidFill>
                          <a:hlinkClick r:id="rId11" action="ppaction://hlinksldjump"/>
                        </a:rPr>
                        <a:t>40</a:t>
                      </a:r>
                      <a:endParaRPr lang="ru-RU" sz="3200" b="1" i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  <a:p>
                      <a:pPr algn="ctr"/>
                      <a:r>
                        <a:rPr lang="ru-RU" sz="3600" b="1" i="1" dirty="0">
                          <a:solidFill>
                            <a:srgbClr val="C00000"/>
                          </a:solidFill>
                          <a:hlinkClick r:id="rId12" action="ppaction://hlinksldjump"/>
                        </a:rPr>
                        <a:t>50</a:t>
                      </a:r>
                      <a:endParaRPr lang="ru-RU" sz="3600" b="1" i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75929">
                <a:tc>
                  <a:txBody>
                    <a:bodyPr/>
                    <a:lstStyle/>
                    <a:p>
                      <a:endParaRPr lang="ru-RU" sz="1200" dirty="0">
                        <a:solidFill>
                          <a:srgbClr val="FF0000"/>
                        </a:solidFill>
                      </a:endParaRPr>
                    </a:p>
                    <a:p>
                      <a:pPr algn="ctr"/>
                      <a:r>
                        <a:rPr lang="ru-RU" sz="2400" b="1" i="1" dirty="0">
                          <a:solidFill>
                            <a:srgbClr val="FF0000"/>
                          </a:solidFill>
                        </a:rPr>
                        <a:t>Ребусы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  <a:p>
                      <a:pPr algn="ctr"/>
                      <a:r>
                        <a:rPr lang="ru-RU" sz="3600" b="1" i="1" dirty="0">
                          <a:solidFill>
                            <a:srgbClr val="C00000"/>
                          </a:solidFill>
                          <a:hlinkClick r:id="rId13" action="ppaction://hlinksldjump"/>
                        </a:rPr>
                        <a:t>10</a:t>
                      </a:r>
                      <a:endParaRPr lang="ru-RU" sz="3600" b="1" i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  <a:p>
                      <a:pPr algn="ctr"/>
                      <a:r>
                        <a:rPr lang="ru-RU" sz="3600" b="1" i="1" dirty="0">
                          <a:solidFill>
                            <a:srgbClr val="C00000"/>
                          </a:solidFill>
                          <a:hlinkClick r:id="rId14" action="ppaction://hlinksldjump"/>
                        </a:rPr>
                        <a:t>20</a:t>
                      </a:r>
                      <a:endParaRPr lang="ru-RU" sz="3600" b="1" i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800" b="1" i="1" dirty="0">
                        <a:solidFill>
                          <a:srgbClr val="C00000"/>
                        </a:solidFill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3600" b="1" i="1" dirty="0">
                          <a:solidFill>
                            <a:srgbClr val="C00000"/>
                          </a:solidFill>
                          <a:hlinkClick r:id="rId15" action="ppaction://hlinksldjump"/>
                        </a:rPr>
                        <a:t>30</a:t>
                      </a:r>
                      <a:endParaRPr lang="ru-RU" sz="3600" b="1" i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  <a:p>
                      <a:pPr algn="ctr"/>
                      <a:r>
                        <a:rPr lang="ru-RU" sz="3200" b="1" i="1" dirty="0">
                          <a:solidFill>
                            <a:srgbClr val="C00000"/>
                          </a:solidFill>
                          <a:hlinkClick r:id="rId16" action="ppaction://hlinksldjump"/>
                        </a:rPr>
                        <a:t>40</a:t>
                      </a:r>
                      <a:endParaRPr lang="ru-RU" sz="3200" b="1" i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  <a:p>
                      <a:pPr algn="ctr"/>
                      <a:r>
                        <a:rPr lang="ru-RU" sz="3600" b="1" i="1" dirty="0">
                          <a:solidFill>
                            <a:srgbClr val="C00000"/>
                          </a:solidFill>
                          <a:hlinkClick r:id="rId17" action="ppaction://hlinksldjump"/>
                        </a:rPr>
                        <a:t>50</a:t>
                      </a:r>
                      <a:endParaRPr lang="ru-RU" sz="3600" b="1" i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072762">
                <a:tc>
                  <a:txBody>
                    <a:bodyPr/>
                    <a:lstStyle/>
                    <a:p>
                      <a:endParaRPr lang="ru-RU" sz="1200" dirty="0">
                        <a:solidFill>
                          <a:srgbClr val="FF0000"/>
                        </a:solidFill>
                      </a:endParaRPr>
                    </a:p>
                    <a:p>
                      <a:pPr algn="ctr"/>
                      <a:r>
                        <a:rPr lang="ru-RU" sz="2400" b="1" i="1" dirty="0">
                          <a:solidFill>
                            <a:srgbClr val="FF0000"/>
                          </a:solidFill>
                        </a:rPr>
                        <a:t>Звуки и буквы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  <a:p>
                      <a:pPr algn="ctr"/>
                      <a:r>
                        <a:rPr lang="ru-RU" sz="3600" b="1" i="1" dirty="0">
                          <a:solidFill>
                            <a:srgbClr val="C00000"/>
                          </a:solidFill>
                          <a:hlinkClick r:id="rId18" action="ppaction://hlinksldjump"/>
                        </a:rPr>
                        <a:t>10</a:t>
                      </a:r>
                      <a:endParaRPr lang="ru-RU" sz="3600" b="1" i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  <a:p>
                      <a:pPr algn="ctr"/>
                      <a:r>
                        <a:rPr lang="ru-RU" sz="3600" b="1" i="1" dirty="0">
                          <a:solidFill>
                            <a:srgbClr val="C00000"/>
                          </a:solidFill>
                          <a:hlinkClick r:id="rId19" action="ppaction://hlinksldjump"/>
                        </a:rPr>
                        <a:t>20</a:t>
                      </a:r>
                      <a:endParaRPr lang="ru-RU" sz="3600" b="1" i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800" b="1" i="1" dirty="0">
                        <a:solidFill>
                          <a:srgbClr val="C00000"/>
                        </a:solidFill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3600" b="1" i="1" dirty="0">
                          <a:solidFill>
                            <a:srgbClr val="C00000"/>
                          </a:solidFill>
                          <a:hlinkClick r:id="rId20" action="ppaction://hlinksldjump"/>
                        </a:rPr>
                        <a:t>30</a:t>
                      </a:r>
                      <a:endParaRPr lang="ru-RU" sz="3600" b="1" i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  <a:p>
                      <a:pPr algn="ctr"/>
                      <a:r>
                        <a:rPr lang="ru-RU" sz="3200" b="1" i="1" dirty="0">
                          <a:solidFill>
                            <a:srgbClr val="C00000"/>
                          </a:solidFill>
                          <a:hlinkClick r:id="rId21" action="ppaction://hlinksldjump"/>
                        </a:rPr>
                        <a:t>40</a:t>
                      </a:r>
                      <a:endParaRPr lang="ru-RU" sz="3200" b="1" i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  <a:p>
                      <a:pPr algn="ctr"/>
                      <a:r>
                        <a:rPr lang="ru-RU" sz="3600" b="1" i="1" dirty="0">
                          <a:solidFill>
                            <a:srgbClr val="C00000"/>
                          </a:solidFill>
                          <a:hlinkClick r:id="rId22" action="ppaction://hlinksldjump"/>
                        </a:rPr>
                        <a:t>50</a:t>
                      </a:r>
                      <a:endParaRPr lang="ru-RU" sz="3600" b="1" i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092581">
                <a:tc>
                  <a:txBody>
                    <a:bodyPr/>
                    <a:lstStyle/>
                    <a:p>
                      <a:pPr algn="ctr"/>
                      <a:endParaRPr lang="ru-RU" sz="2400" b="1" i="1" dirty="0">
                        <a:solidFill>
                          <a:srgbClr val="FF0000"/>
                        </a:solidFill>
                      </a:endParaRPr>
                    </a:p>
                    <a:p>
                      <a:pPr algn="ctr"/>
                      <a:r>
                        <a:rPr lang="ru-RU" sz="2400" b="1" i="1" dirty="0">
                          <a:solidFill>
                            <a:srgbClr val="FF0000"/>
                          </a:solidFill>
                        </a:rPr>
                        <a:t>Персонажи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  <a:p>
                      <a:pPr algn="ctr"/>
                      <a:r>
                        <a:rPr lang="ru-RU" sz="3600" b="1" i="1" dirty="0">
                          <a:solidFill>
                            <a:srgbClr val="C00000"/>
                          </a:solidFill>
                          <a:hlinkClick r:id="rId23" action="ppaction://hlinksldjump"/>
                        </a:rPr>
                        <a:t>10</a:t>
                      </a:r>
                      <a:endParaRPr lang="ru-RU" sz="3600" b="1" i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  <a:p>
                      <a:pPr algn="ctr"/>
                      <a:r>
                        <a:rPr lang="ru-RU" sz="3600" b="1" i="1" dirty="0">
                          <a:solidFill>
                            <a:srgbClr val="C00000"/>
                          </a:solidFill>
                          <a:hlinkClick r:id="rId24" action="ppaction://hlinksldjump"/>
                        </a:rPr>
                        <a:t>20</a:t>
                      </a:r>
                      <a:endParaRPr lang="ru-RU" sz="3600" b="1" i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800" b="1" i="1" dirty="0">
                        <a:solidFill>
                          <a:srgbClr val="C00000"/>
                        </a:solidFill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3600" b="1" i="1" dirty="0">
                          <a:solidFill>
                            <a:srgbClr val="C00000"/>
                          </a:solidFill>
                          <a:hlinkClick r:id="rId25" action="ppaction://hlinksldjump"/>
                        </a:rPr>
                        <a:t>30</a:t>
                      </a:r>
                      <a:endParaRPr lang="ru-RU" sz="3600" b="1" i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  <a:p>
                      <a:pPr algn="ctr"/>
                      <a:r>
                        <a:rPr lang="ru-RU" sz="3200" b="1" i="1" dirty="0">
                          <a:solidFill>
                            <a:srgbClr val="C00000"/>
                          </a:solidFill>
                          <a:hlinkClick r:id="rId26" action="ppaction://hlinksldjump"/>
                        </a:rPr>
                        <a:t>40</a:t>
                      </a:r>
                      <a:endParaRPr lang="ru-RU" sz="3200" b="1" i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  <a:p>
                      <a:pPr algn="ctr"/>
                      <a:r>
                        <a:rPr lang="ru-RU" sz="3600" b="1" i="1" dirty="0">
                          <a:solidFill>
                            <a:srgbClr val="C00000"/>
                          </a:solidFill>
                          <a:hlinkClick r:id="rId27" action="ppaction://hlinksldjump"/>
                        </a:rPr>
                        <a:t>50</a:t>
                      </a:r>
                      <a:endParaRPr lang="ru-RU" sz="3600" b="1" i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21248573"/>
                  </a:ext>
                </a:extLst>
              </a:tr>
            </a:tbl>
          </a:graphicData>
        </a:graphic>
      </p:graphicFrame>
      <p:sp>
        <p:nvSpPr>
          <p:cNvPr id="4" name="5-конечная звезда 3">
            <a:hlinkClick r:id="rId28" action="ppaction://hlinksldjump"/>
          </p:cNvPr>
          <p:cNvSpPr/>
          <p:nvPr/>
        </p:nvSpPr>
        <p:spPr>
          <a:xfrm>
            <a:off x="8715404" y="6429396"/>
            <a:ext cx="428596" cy="428604"/>
          </a:xfrm>
          <a:prstGeom prst="star5">
            <a:avLst>
              <a:gd name="adj" fmla="val 20557"/>
              <a:gd name="hf" fmla="val 105146"/>
              <a:gd name="vf" fmla="val 110557"/>
            </a:avLst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ransition>
    <p:dissolv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5-конечная звезда 4">
            <a:hlinkClick r:id="rId3" action="ppaction://hlinksldjump"/>
          </p:cNvPr>
          <p:cNvSpPr/>
          <p:nvPr/>
        </p:nvSpPr>
        <p:spPr>
          <a:xfrm>
            <a:off x="8572528" y="6286520"/>
            <a:ext cx="571472" cy="571480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n>
                <a:solidFill>
                  <a:srgbClr val="C00000"/>
                </a:solidFill>
              </a:ln>
              <a:solidFill>
                <a:srgbClr val="C00000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568C770-0FCF-4B8B-BCCB-F7E158ADC1A4}"/>
              </a:ext>
            </a:extLst>
          </p:cNvPr>
          <p:cNvSpPr txBox="1"/>
          <p:nvPr/>
        </p:nvSpPr>
        <p:spPr>
          <a:xfrm>
            <a:off x="4876800" y="22840"/>
            <a:ext cx="52616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i="1" dirty="0">
                <a:solidFill>
                  <a:schemeClr val="tx1">
                    <a:lumMod val="95000"/>
                  </a:schemeClr>
                </a:solidFill>
              </a:rPr>
              <a:t> родной русский язык </a:t>
            </a:r>
            <a:r>
              <a:rPr lang="ru-RU" sz="3200" b="1" i="1" dirty="0">
                <a:solidFill>
                  <a:schemeClr val="tx1">
                    <a:lumMod val="95000"/>
                  </a:schemeClr>
                </a:solidFill>
              </a:rPr>
              <a:t>10</a:t>
            </a:r>
            <a:endParaRPr lang="ru-RU" sz="2400" b="1" i="1" dirty="0">
              <a:solidFill>
                <a:schemeClr val="tx1">
                  <a:lumMod val="95000"/>
                </a:schemeClr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7766EA3-9706-4627-870B-D17C0ECC22C7}"/>
              </a:ext>
            </a:extLst>
          </p:cNvPr>
          <p:cNvSpPr txBox="1"/>
          <p:nvPr/>
        </p:nvSpPr>
        <p:spPr>
          <a:xfrm>
            <a:off x="304800" y="1371600"/>
            <a:ext cx="8610600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ru-RU" sz="3600" b="1" i="0" dirty="0">
                <a:solidFill>
                  <a:schemeClr val="tx1">
                    <a:lumMod val="95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Выбери из текста имя собственное</a:t>
            </a:r>
          </a:p>
          <a:p>
            <a:pPr algn="l"/>
            <a:endParaRPr lang="ru-RU" sz="3600" b="1" i="0" dirty="0">
              <a:solidFill>
                <a:schemeClr val="tx1">
                  <a:lumMod val="95000"/>
                </a:schemeClr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ru-RU" sz="3600" b="1" i="1" dirty="0">
                <a:solidFill>
                  <a:schemeClr val="tx1">
                    <a:lumMod val="95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   У Веры был чиж. Чиж в клетке. Он не пел. Почему чиж не поёт? Вера выпустила чижа на волю.</a:t>
            </a:r>
            <a:endParaRPr lang="ru-RU" sz="3600" b="1" i="0" dirty="0">
              <a:solidFill>
                <a:schemeClr val="tx1">
                  <a:lumMod val="95000"/>
                </a:schemeClr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6F99C0A-059A-4513-BDFF-2BCAB12F6E1B}"/>
              </a:ext>
            </a:extLst>
          </p:cNvPr>
          <p:cNvSpPr txBox="1"/>
          <p:nvPr/>
        </p:nvSpPr>
        <p:spPr>
          <a:xfrm>
            <a:off x="4419600" y="5538415"/>
            <a:ext cx="4023360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3200" b="1" dirty="0">
                <a:solidFill>
                  <a:schemeClr val="tx1">
                    <a:lumMod val="95000"/>
                  </a:schemeClr>
                </a:solidFill>
                <a:latin typeface="Helvetica Neue"/>
              </a:rPr>
              <a:t> </a:t>
            </a:r>
            <a:r>
              <a:rPr lang="ru-RU" sz="4400" b="1" dirty="0">
                <a:solidFill>
                  <a:schemeClr val="tx1">
                    <a:lumMod val="95000"/>
                  </a:schemeClr>
                </a:solidFill>
                <a:latin typeface="Helvetica Neue"/>
              </a:rPr>
              <a:t>Ответ:  Вера.</a:t>
            </a:r>
            <a:endParaRPr lang="ru-RU" sz="4300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5-конечная звезда 2">
            <a:hlinkClick r:id="rId3" action="ppaction://hlinksldjump"/>
          </p:cNvPr>
          <p:cNvSpPr/>
          <p:nvPr/>
        </p:nvSpPr>
        <p:spPr>
          <a:xfrm>
            <a:off x="8572528" y="6286520"/>
            <a:ext cx="571472" cy="571480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n>
                <a:solidFill>
                  <a:srgbClr val="C00000"/>
                </a:solidFill>
              </a:ln>
              <a:solidFill>
                <a:srgbClr val="C00000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033DD6C-6FA0-4C54-B748-11A62F2DFADB}"/>
              </a:ext>
            </a:extLst>
          </p:cNvPr>
          <p:cNvSpPr txBox="1"/>
          <p:nvPr/>
        </p:nvSpPr>
        <p:spPr>
          <a:xfrm>
            <a:off x="4876800" y="22840"/>
            <a:ext cx="52616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i="1" dirty="0">
                <a:solidFill>
                  <a:schemeClr val="tx1">
                    <a:lumMod val="95000"/>
                  </a:schemeClr>
                </a:solidFill>
              </a:rPr>
              <a:t> родной русский язык </a:t>
            </a:r>
            <a:r>
              <a:rPr lang="ru-RU" sz="3200" b="1" i="1" dirty="0">
                <a:solidFill>
                  <a:schemeClr val="tx1">
                    <a:lumMod val="95000"/>
                  </a:schemeClr>
                </a:solidFill>
              </a:rPr>
              <a:t>20</a:t>
            </a:r>
            <a:endParaRPr lang="ru-RU" sz="2400" b="1" i="1" dirty="0">
              <a:solidFill>
                <a:schemeClr val="tx1">
                  <a:lumMod val="95000"/>
                </a:schemeClr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0D8C619-2FC9-4F53-A200-D67306FFAB1E}"/>
              </a:ext>
            </a:extLst>
          </p:cNvPr>
          <p:cNvSpPr txBox="1"/>
          <p:nvPr/>
        </p:nvSpPr>
        <p:spPr>
          <a:xfrm>
            <a:off x="895336" y="1828800"/>
            <a:ext cx="7962928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4400" b="1" i="0" dirty="0">
                <a:solidFill>
                  <a:schemeClr val="tx1">
                    <a:lumMod val="95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Поставь ударение в слове </a:t>
            </a:r>
            <a:r>
              <a:rPr lang="ru-RU" sz="4400" b="1" i="1" dirty="0">
                <a:solidFill>
                  <a:schemeClr val="tx1">
                    <a:lumMod val="95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ЩАВЕЛЬ</a:t>
            </a:r>
            <a:endParaRPr lang="ru-RU" sz="4400" b="1" dirty="0">
              <a:solidFill>
                <a:schemeClr val="tx1">
                  <a:lumMod val="9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56A727C-D4DC-4392-AF7A-273FA40B3B87}"/>
              </a:ext>
            </a:extLst>
          </p:cNvPr>
          <p:cNvSpPr txBox="1"/>
          <p:nvPr/>
        </p:nvSpPr>
        <p:spPr>
          <a:xfrm>
            <a:off x="3733800" y="5538415"/>
            <a:ext cx="4709160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3200" b="1" dirty="0">
                <a:solidFill>
                  <a:schemeClr val="tx1">
                    <a:lumMod val="95000"/>
                  </a:schemeClr>
                </a:solidFill>
                <a:latin typeface="Helvetica Neue"/>
              </a:rPr>
              <a:t> </a:t>
            </a:r>
            <a:r>
              <a:rPr lang="ru-RU" sz="4400" b="1" dirty="0">
                <a:solidFill>
                  <a:schemeClr val="tx1">
                    <a:lumMod val="95000"/>
                  </a:schemeClr>
                </a:solidFill>
                <a:latin typeface="Helvetica Neue"/>
              </a:rPr>
              <a:t>Ответ:  </a:t>
            </a:r>
            <a:r>
              <a:rPr lang="ru-RU" sz="4400" b="1" dirty="0" err="1">
                <a:solidFill>
                  <a:schemeClr val="tx1">
                    <a:lumMod val="95000"/>
                  </a:schemeClr>
                </a:solidFill>
                <a:latin typeface="Helvetica Neue"/>
              </a:rPr>
              <a:t>щавЕль</a:t>
            </a:r>
            <a:endParaRPr lang="ru-RU" sz="4300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5-конечная звезда 2">
            <a:hlinkClick r:id="rId3" action="ppaction://hlinksldjump"/>
          </p:cNvPr>
          <p:cNvSpPr/>
          <p:nvPr/>
        </p:nvSpPr>
        <p:spPr>
          <a:xfrm>
            <a:off x="8572528" y="6286520"/>
            <a:ext cx="571472" cy="571480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n>
                <a:solidFill>
                  <a:srgbClr val="C00000"/>
                </a:solidFill>
              </a:ln>
              <a:solidFill>
                <a:srgbClr val="C00000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4A20A93-020A-48E1-AB5D-1BC5B85187CD}"/>
              </a:ext>
            </a:extLst>
          </p:cNvPr>
          <p:cNvSpPr txBox="1"/>
          <p:nvPr/>
        </p:nvSpPr>
        <p:spPr>
          <a:xfrm>
            <a:off x="4876800" y="22840"/>
            <a:ext cx="52616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i="1" dirty="0">
                <a:solidFill>
                  <a:schemeClr val="tx1">
                    <a:lumMod val="95000"/>
                  </a:schemeClr>
                </a:solidFill>
              </a:rPr>
              <a:t> родной русский язык </a:t>
            </a:r>
            <a:r>
              <a:rPr lang="ru-RU" sz="3200" b="1" i="1" dirty="0">
                <a:solidFill>
                  <a:schemeClr val="tx1">
                    <a:lumMod val="95000"/>
                  </a:schemeClr>
                </a:solidFill>
              </a:rPr>
              <a:t>30</a:t>
            </a:r>
            <a:endParaRPr lang="ru-RU" sz="2400" b="1" i="1" dirty="0">
              <a:solidFill>
                <a:schemeClr val="tx1">
                  <a:lumMod val="95000"/>
                </a:schemeClr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6912510-569F-4EC4-A78E-D7B50ACC8A6B}"/>
              </a:ext>
            </a:extLst>
          </p:cNvPr>
          <p:cNvSpPr txBox="1"/>
          <p:nvPr/>
        </p:nvSpPr>
        <p:spPr>
          <a:xfrm>
            <a:off x="427496" y="1600200"/>
            <a:ext cx="8458200" cy="20867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ru-RU" altLang="ru-RU" sz="3600" b="1" dirty="0">
                <a:solidFill>
                  <a:schemeClr val="tx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Сколько здесь предложений?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ru-RU" altLang="ru-RU" sz="3600" b="1" dirty="0">
              <a:solidFill>
                <a:schemeClr val="tx1">
                  <a:lumMod val="9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ru-RU" altLang="ru-RU" sz="3600" b="1" dirty="0">
                <a:solidFill>
                  <a:schemeClr val="tx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</a:t>
            </a:r>
            <a:r>
              <a:rPr lang="ru-RU" altLang="ru-RU" sz="3600" b="1" i="1" dirty="0">
                <a:solidFill>
                  <a:schemeClr val="tx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 нас живёт коза козу зовут Милка у Милки большие рога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05990EC-5623-460F-A20A-1C206892476E}"/>
              </a:ext>
            </a:extLst>
          </p:cNvPr>
          <p:cNvSpPr txBox="1"/>
          <p:nvPr/>
        </p:nvSpPr>
        <p:spPr>
          <a:xfrm>
            <a:off x="3733800" y="4602002"/>
            <a:ext cx="4709160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3200" b="1" dirty="0">
                <a:solidFill>
                  <a:schemeClr val="tx1">
                    <a:lumMod val="95000"/>
                  </a:schemeClr>
                </a:solidFill>
                <a:latin typeface="Helvetica Neue"/>
              </a:rPr>
              <a:t> </a:t>
            </a:r>
            <a:r>
              <a:rPr lang="ru-RU" sz="4400" b="1" dirty="0">
                <a:solidFill>
                  <a:schemeClr val="tx1">
                    <a:lumMod val="95000"/>
                  </a:schemeClr>
                </a:solidFill>
                <a:latin typeface="Helvetica Neue"/>
              </a:rPr>
              <a:t>Ответ:  3</a:t>
            </a:r>
            <a:endParaRPr lang="ru-RU" sz="4300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5-конечная звезда 2">
            <a:hlinkClick r:id="rId3" action="ppaction://hlinksldjump"/>
          </p:cNvPr>
          <p:cNvSpPr/>
          <p:nvPr/>
        </p:nvSpPr>
        <p:spPr>
          <a:xfrm>
            <a:off x="8572528" y="6286520"/>
            <a:ext cx="571472" cy="571480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n>
                <a:solidFill>
                  <a:srgbClr val="C00000"/>
                </a:solidFill>
              </a:ln>
              <a:solidFill>
                <a:srgbClr val="C00000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BBF4888-0AC1-496C-BC60-FAE2E1A7E907}"/>
              </a:ext>
            </a:extLst>
          </p:cNvPr>
          <p:cNvSpPr txBox="1"/>
          <p:nvPr/>
        </p:nvSpPr>
        <p:spPr>
          <a:xfrm>
            <a:off x="4876800" y="22840"/>
            <a:ext cx="52616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i="1" dirty="0">
                <a:solidFill>
                  <a:schemeClr val="tx1">
                    <a:lumMod val="95000"/>
                  </a:schemeClr>
                </a:solidFill>
              </a:rPr>
              <a:t> родной русский язык </a:t>
            </a:r>
            <a:r>
              <a:rPr lang="ru-RU" sz="3200" b="1" i="1" dirty="0">
                <a:solidFill>
                  <a:schemeClr val="tx1">
                    <a:lumMod val="95000"/>
                  </a:schemeClr>
                </a:solidFill>
              </a:rPr>
              <a:t>40</a:t>
            </a:r>
            <a:endParaRPr lang="ru-RU" sz="2400" b="1" i="1" dirty="0">
              <a:solidFill>
                <a:schemeClr val="tx1">
                  <a:lumMod val="95000"/>
                </a:schemeClr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D95CACB-54B3-4084-B1A2-F4F8B932BA38}"/>
              </a:ext>
            </a:extLst>
          </p:cNvPr>
          <p:cNvSpPr txBox="1"/>
          <p:nvPr/>
        </p:nvSpPr>
        <p:spPr>
          <a:xfrm>
            <a:off x="3733800" y="5538415"/>
            <a:ext cx="4709160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3200" b="1" dirty="0">
                <a:solidFill>
                  <a:schemeClr val="tx1">
                    <a:lumMod val="95000"/>
                  </a:schemeClr>
                </a:solidFill>
                <a:latin typeface="Helvetica Neue"/>
              </a:rPr>
              <a:t> </a:t>
            </a:r>
            <a:r>
              <a:rPr lang="ru-RU" sz="4400" b="1" dirty="0">
                <a:solidFill>
                  <a:schemeClr val="tx1">
                    <a:lumMod val="95000"/>
                  </a:schemeClr>
                </a:solidFill>
                <a:latin typeface="Helvetica Neue"/>
              </a:rPr>
              <a:t>Ответ:  уголок</a:t>
            </a:r>
            <a:endParaRPr lang="ru-RU" sz="4300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FB3A69D-F09F-4617-81D4-BB505BE8DCF5}"/>
              </a:ext>
            </a:extLst>
          </p:cNvPr>
          <p:cNvSpPr txBox="1"/>
          <p:nvPr/>
        </p:nvSpPr>
        <p:spPr>
          <a:xfrm>
            <a:off x="323864" y="1506402"/>
            <a:ext cx="8534400" cy="31393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FontTx/>
              <a:buNone/>
            </a:pPr>
            <a:r>
              <a:rPr lang="ru-RU" altLang="ru-RU" sz="3600" b="1" dirty="0">
                <a:solidFill>
                  <a:schemeClr val="tx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Найдите слово, которое разделено для переноса НЕВЕРНО.</a:t>
            </a:r>
          </a:p>
          <a:p>
            <a:pPr>
              <a:buFontTx/>
              <a:buNone/>
            </a:pPr>
            <a:endParaRPr lang="ru-RU" altLang="ru-RU" sz="3600" b="1" dirty="0">
              <a:solidFill>
                <a:schemeClr val="tx1">
                  <a:lumMod val="9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Tx/>
              <a:buNone/>
            </a:pPr>
            <a:r>
              <a:rPr lang="ru-RU" altLang="ru-RU" sz="3600" b="1" i="1" dirty="0">
                <a:solidFill>
                  <a:schemeClr val="tx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Май-ка, день-</a:t>
            </a:r>
            <a:r>
              <a:rPr lang="ru-RU" altLang="ru-RU" sz="3600" b="1" i="1" dirty="0" err="1">
                <a:solidFill>
                  <a:schemeClr val="tx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ки</a:t>
            </a:r>
            <a:r>
              <a:rPr lang="ru-RU" altLang="ru-RU" sz="3600" b="1" i="1" dirty="0">
                <a:solidFill>
                  <a:schemeClr val="tx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у-</a:t>
            </a:r>
            <a:r>
              <a:rPr lang="ru-RU" altLang="ru-RU" sz="3600" b="1" i="1" dirty="0" err="1">
                <a:solidFill>
                  <a:schemeClr val="tx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голок</a:t>
            </a:r>
            <a:r>
              <a:rPr lang="ru-RU" altLang="ru-RU" sz="3600" b="1" i="1" dirty="0">
                <a:solidFill>
                  <a:schemeClr val="tx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бе-се-да.  </a:t>
            </a:r>
            <a:r>
              <a:rPr lang="ru-RU" altLang="ru-RU" sz="3600" b="1" dirty="0">
                <a:solidFill>
                  <a:schemeClr val="tx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>
              <a:buFontTx/>
              <a:buNone/>
            </a:pPr>
            <a:endParaRPr lang="ru-RU" altLang="ru-RU" sz="1800" dirty="0">
              <a:solidFill>
                <a:srgbClr val="008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5-конечная звезда 2">
            <a:hlinkClick r:id="rId3" action="ppaction://hlinksldjump"/>
          </p:cNvPr>
          <p:cNvSpPr/>
          <p:nvPr/>
        </p:nvSpPr>
        <p:spPr>
          <a:xfrm>
            <a:off x="8572528" y="6286520"/>
            <a:ext cx="571472" cy="571480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n>
                <a:solidFill>
                  <a:srgbClr val="C00000"/>
                </a:solidFill>
              </a:ln>
              <a:solidFill>
                <a:srgbClr val="C00000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BD2C7BF-8340-46A4-B0A1-FF50059373EE}"/>
              </a:ext>
            </a:extLst>
          </p:cNvPr>
          <p:cNvSpPr txBox="1"/>
          <p:nvPr/>
        </p:nvSpPr>
        <p:spPr>
          <a:xfrm>
            <a:off x="4876800" y="22840"/>
            <a:ext cx="52616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i="1" dirty="0">
                <a:solidFill>
                  <a:schemeClr val="tx1">
                    <a:lumMod val="95000"/>
                  </a:schemeClr>
                </a:solidFill>
              </a:rPr>
              <a:t> родной русский язык </a:t>
            </a:r>
            <a:r>
              <a:rPr lang="ru-RU" sz="3200" b="1" i="1" dirty="0">
                <a:solidFill>
                  <a:schemeClr val="tx1">
                    <a:lumMod val="95000"/>
                  </a:schemeClr>
                </a:solidFill>
              </a:rPr>
              <a:t>50</a:t>
            </a:r>
            <a:endParaRPr lang="ru-RU" sz="2400" b="1" i="1" dirty="0">
              <a:solidFill>
                <a:schemeClr val="tx1">
                  <a:lumMod val="95000"/>
                </a:schemeClr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146DF95-5AC3-44F4-9ED6-F20E4FD1DAF1}"/>
              </a:ext>
            </a:extLst>
          </p:cNvPr>
          <p:cNvSpPr txBox="1"/>
          <p:nvPr/>
        </p:nvSpPr>
        <p:spPr>
          <a:xfrm>
            <a:off x="2359928" y="5177879"/>
            <a:ext cx="6477000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3200" b="1" dirty="0">
                <a:solidFill>
                  <a:schemeClr val="tx1">
                    <a:lumMod val="95000"/>
                  </a:schemeClr>
                </a:solidFill>
                <a:latin typeface="Helvetica Neue"/>
              </a:rPr>
              <a:t> </a:t>
            </a:r>
            <a:r>
              <a:rPr lang="ru-RU" sz="4400" b="1" dirty="0">
                <a:solidFill>
                  <a:schemeClr val="tx1">
                    <a:lumMod val="95000"/>
                  </a:schemeClr>
                </a:solidFill>
                <a:latin typeface="Helvetica Neue"/>
              </a:rPr>
              <a:t>Ответ:  прислонился</a:t>
            </a:r>
            <a:endParaRPr lang="ru-RU" sz="43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63A9C34-8E1B-435E-9BAB-A80E202E4233}"/>
              </a:ext>
            </a:extLst>
          </p:cNvPr>
          <p:cNvSpPr txBox="1"/>
          <p:nvPr/>
        </p:nvSpPr>
        <p:spPr>
          <a:xfrm>
            <a:off x="381000" y="1295400"/>
            <a:ext cx="8191528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buFontTx/>
              <a:buNone/>
            </a:pPr>
            <a:r>
              <a:rPr lang="ru-RU" altLang="ru-RU" sz="3600" b="1" dirty="0">
                <a:solidFill>
                  <a:schemeClr val="tx1">
                    <a:lumMod val="95000"/>
                  </a:schemeClr>
                </a:solidFill>
              </a:rPr>
              <a:t>Какое слово из перечисленных не происходит от слова «СЛОН»?</a:t>
            </a:r>
          </a:p>
          <a:p>
            <a:pPr eaLnBrk="1" hangingPunct="1">
              <a:buFontTx/>
              <a:buNone/>
            </a:pPr>
            <a:endParaRPr lang="ru-RU" altLang="ru-RU" sz="3600" b="1" dirty="0">
              <a:solidFill>
                <a:schemeClr val="tx1">
                  <a:lumMod val="95000"/>
                </a:schemeClr>
              </a:solidFill>
            </a:endParaRPr>
          </a:p>
          <a:p>
            <a:pPr eaLnBrk="1" hangingPunct="1">
              <a:buFontTx/>
              <a:buNone/>
            </a:pPr>
            <a:r>
              <a:rPr lang="ru-RU" altLang="ru-RU" sz="3600" b="1" dirty="0">
                <a:solidFill>
                  <a:schemeClr val="tx1">
                    <a:lumMod val="95000"/>
                  </a:schemeClr>
                </a:solidFill>
              </a:rPr>
              <a:t>   </a:t>
            </a:r>
            <a:r>
              <a:rPr lang="ru-RU" altLang="ru-RU" sz="3600" b="1" i="1" dirty="0">
                <a:solidFill>
                  <a:schemeClr val="tx1">
                    <a:lumMod val="95000"/>
                  </a:schemeClr>
                </a:solidFill>
              </a:rPr>
              <a:t>Слониха, слоновий, слонёнок, прислонился, слоник.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5-конечная звезда 2">
            <a:hlinkClick r:id="rId3" action="ppaction://hlinksldjump"/>
          </p:cNvPr>
          <p:cNvSpPr/>
          <p:nvPr/>
        </p:nvSpPr>
        <p:spPr>
          <a:xfrm>
            <a:off x="8572528" y="6286520"/>
            <a:ext cx="571472" cy="571480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n>
                <a:solidFill>
                  <a:srgbClr val="C00000"/>
                </a:solidFill>
              </a:ln>
              <a:solidFill>
                <a:srgbClr val="C00000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4F1F9C1-AFDE-461E-A766-4E229F36300E}"/>
              </a:ext>
            </a:extLst>
          </p:cNvPr>
          <p:cNvSpPr txBox="1"/>
          <p:nvPr/>
        </p:nvSpPr>
        <p:spPr>
          <a:xfrm>
            <a:off x="4876800" y="22840"/>
            <a:ext cx="52616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i="1" dirty="0">
                <a:solidFill>
                  <a:schemeClr val="tx1">
                    <a:lumMod val="95000"/>
                  </a:schemeClr>
                </a:solidFill>
              </a:rPr>
              <a:t> доскажи пословицу </a:t>
            </a:r>
            <a:r>
              <a:rPr lang="ru-RU" sz="3200" b="1" i="1" dirty="0">
                <a:solidFill>
                  <a:schemeClr val="tx1">
                    <a:lumMod val="95000"/>
                  </a:schemeClr>
                </a:solidFill>
              </a:rPr>
              <a:t>10</a:t>
            </a:r>
            <a:endParaRPr lang="ru-RU" sz="2400" b="1" i="1" dirty="0">
              <a:solidFill>
                <a:schemeClr val="tx1">
                  <a:lumMod val="95000"/>
                </a:schemeClr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19C4DE0-671B-4AF5-A680-0B2BC90DA561}"/>
              </a:ext>
            </a:extLst>
          </p:cNvPr>
          <p:cNvSpPr txBox="1"/>
          <p:nvPr/>
        </p:nvSpPr>
        <p:spPr>
          <a:xfrm>
            <a:off x="152400" y="1447800"/>
            <a:ext cx="8496328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 algn="ctr" fontAlgn="base">
              <a:spcBef>
                <a:spcPct val="20000"/>
              </a:spcBef>
              <a:spcAft>
                <a:spcPct val="0"/>
              </a:spcAft>
              <a:buClr>
                <a:srgbClr val="CCFFFF"/>
              </a:buClr>
              <a:buSzPct val="115000"/>
              <a:defRPr/>
            </a:pPr>
            <a:r>
              <a:rPr lang="ru-RU" sz="4800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Не имей сто рублей, … 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2252651-900E-41A9-BD57-A5DA361428B5}"/>
              </a:ext>
            </a:extLst>
          </p:cNvPr>
          <p:cNvSpPr txBox="1"/>
          <p:nvPr/>
        </p:nvSpPr>
        <p:spPr>
          <a:xfrm>
            <a:off x="276204" y="3879352"/>
            <a:ext cx="8837316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3200" b="1" dirty="0">
                <a:solidFill>
                  <a:schemeClr val="tx1">
                    <a:lumMod val="95000"/>
                  </a:schemeClr>
                </a:solidFill>
                <a:latin typeface="Helvetica Neue"/>
              </a:rPr>
              <a:t> </a:t>
            </a:r>
            <a:r>
              <a:rPr lang="ru-RU" sz="4800" b="1" dirty="0">
                <a:solidFill>
                  <a:schemeClr val="tx1">
                    <a:lumMod val="95000"/>
                  </a:schemeClr>
                </a:solidFill>
                <a:latin typeface="Helvetica Neue"/>
              </a:rPr>
              <a:t>Ответ:  а имей сто друзей</a:t>
            </a:r>
            <a:endParaRPr lang="ru-RU" sz="3200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5-конечная звезда 2">
            <a:hlinkClick r:id="rId3" action="ppaction://hlinksldjump"/>
          </p:cNvPr>
          <p:cNvSpPr/>
          <p:nvPr/>
        </p:nvSpPr>
        <p:spPr>
          <a:xfrm>
            <a:off x="8572528" y="6286520"/>
            <a:ext cx="571472" cy="571480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n>
                <a:solidFill>
                  <a:srgbClr val="C00000"/>
                </a:solidFill>
              </a:ln>
              <a:solidFill>
                <a:srgbClr val="C00000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A737F17-9E08-461B-B8B0-521B578D6578}"/>
              </a:ext>
            </a:extLst>
          </p:cNvPr>
          <p:cNvSpPr txBox="1"/>
          <p:nvPr/>
        </p:nvSpPr>
        <p:spPr>
          <a:xfrm>
            <a:off x="4876800" y="22840"/>
            <a:ext cx="52616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i="1" dirty="0">
                <a:solidFill>
                  <a:schemeClr val="tx1">
                    <a:lumMod val="95000"/>
                  </a:schemeClr>
                </a:solidFill>
              </a:rPr>
              <a:t> доскажи пословицу </a:t>
            </a:r>
            <a:r>
              <a:rPr lang="ru-RU" sz="3200" b="1" i="1" dirty="0">
                <a:solidFill>
                  <a:schemeClr val="tx1">
                    <a:lumMod val="95000"/>
                  </a:schemeClr>
                </a:solidFill>
              </a:rPr>
              <a:t>20</a:t>
            </a:r>
            <a:endParaRPr lang="ru-RU" sz="2400" b="1" i="1" dirty="0">
              <a:solidFill>
                <a:schemeClr val="tx1">
                  <a:lumMod val="95000"/>
                </a:schemeClr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2C93D14-757D-4590-B95F-2163E365364B}"/>
              </a:ext>
            </a:extLst>
          </p:cNvPr>
          <p:cNvSpPr txBox="1"/>
          <p:nvPr/>
        </p:nvSpPr>
        <p:spPr>
          <a:xfrm>
            <a:off x="-228600" y="1295400"/>
            <a:ext cx="8496328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 algn="ctr" fontAlgn="base">
              <a:spcBef>
                <a:spcPct val="20000"/>
              </a:spcBef>
              <a:spcAft>
                <a:spcPct val="0"/>
              </a:spcAft>
              <a:buClr>
                <a:srgbClr val="CCFFFF"/>
              </a:buClr>
              <a:buSzPct val="115000"/>
              <a:defRPr/>
            </a:pPr>
            <a:r>
              <a:rPr lang="ru-RU" sz="4800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За двумя зайцами погонишься - …  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334C011-09FD-4082-9007-5D28EDCF12BE}"/>
              </a:ext>
            </a:extLst>
          </p:cNvPr>
          <p:cNvSpPr txBox="1"/>
          <p:nvPr/>
        </p:nvSpPr>
        <p:spPr>
          <a:xfrm>
            <a:off x="76200" y="3886200"/>
            <a:ext cx="9265920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3200" b="1" dirty="0">
                <a:solidFill>
                  <a:schemeClr val="tx1">
                    <a:lumMod val="95000"/>
                  </a:schemeClr>
                </a:solidFill>
                <a:latin typeface="Helvetica Neue"/>
              </a:rPr>
              <a:t> </a:t>
            </a:r>
            <a:r>
              <a:rPr lang="ru-RU" sz="4400" b="1" dirty="0">
                <a:solidFill>
                  <a:schemeClr val="tx1">
                    <a:lumMod val="95000"/>
                  </a:schemeClr>
                </a:solidFill>
                <a:latin typeface="Helvetica Neue"/>
              </a:rPr>
              <a:t>Ответ:  ни одного не поймаешь.</a:t>
            </a:r>
            <a:endParaRPr lang="ru-RU" sz="4300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5-конечная звезда 2">
            <a:hlinkClick r:id="rId3" action="ppaction://hlinksldjump"/>
          </p:cNvPr>
          <p:cNvSpPr/>
          <p:nvPr/>
        </p:nvSpPr>
        <p:spPr>
          <a:xfrm>
            <a:off x="8572528" y="6286520"/>
            <a:ext cx="571472" cy="571480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n>
                <a:solidFill>
                  <a:srgbClr val="C00000"/>
                </a:solidFill>
              </a:ln>
              <a:solidFill>
                <a:srgbClr val="C00000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3E8C88A-79D0-4145-AE2C-7BB72C7804FB}"/>
              </a:ext>
            </a:extLst>
          </p:cNvPr>
          <p:cNvSpPr txBox="1"/>
          <p:nvPr/>
        </p:nvSpPr>
        <p:spPr>
          <a:xfrm>
            <a:off x="4876800" y="22840"/>
            <a:ext cx="52616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i="1" dirty="0">
                <a:solidFill>
                  <a:schemeClr val="tx1">
                    <a:lumMod val="95000"/>
                  </a:schemeClr>
                </a:solidFill>
              </a:rPr>
              <a:t> доскажи пословицу </a:t>
            </a:r>
            <a:r>
              <a:rPr lang="ru-RU" sz="3200" b="1" i="1" dirty="0">
                <a:solidFill>
                  <a:schemeClr val="tx1">
                    <a:lumMod val="95000"/>
                  </a:schemeClr>
                </a:solidFill>
              </a:rPr>
              <a:t>30</a:t>
            </a:r>
            <a:endParaRPr lang="ru-RU" sz="2400" b="1" i="1" dirty="0">
              <a:solidFill>
                <a:schemeClr val="tx1">
                  <a:lumMod val="95000"/>
                </a:schemeClr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0EE8171-B033-42B0-984B-61AF5C274926}"/>
              </a:ext>
            </a:extLst>
          </p:cNvPr>
          <p:cNvSpPr txBox="1"/>
          <p:nvPr/>
        </p:nvSpPr>
        <p:spPr>
          <a:xfrm>
            <a:off x="76200" y="1539222"/>
            <a:ext cx="8496328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 algn="ctr" fontAlgn="base">
              <a:spcBef>
                <a:spcPct val="20000"/>
              </a:spcBef>
              <a:spcAft>
                <a:spcPct val="0"/>
              </a:spcAft>
              <a:buClr>
                <a:srgbClr val="CCFFFF"/>
              </a:buClr>
              <a:buSzPct val="115000"/>
              <a:defRPr/>
            </a:pPr>
            <a:r>
              <a:rPr lang="ru-RU" sz="4800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Старый друг …  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189DCC3-6D66-4F00-9CE1-222F53A4EFD2}"/>
              </a:ext>
            </a:extLst>
          </p:cNvPr>
          <p:cNvSpPr txBox="1"/>
          <p:nvPr/>
        </p:nvSpPr>
        <p:spPr>
          <a:xfrm>
            <a:off x="243840" y="3903727"/>
            <a:ext cx="926592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3200" b="1" dirty="0">
                <a:solidFill>
                  <a:schemeClr val="tx1">
                    <a:lumMod val="95000"/>
                  </a:schemeClr>
                </a:solidFill>
                <a:latin typeface="Helvetica Neue"/>
              </a:rPr>
              <a:t> </a:t>
            </a:r>
            <a:r>
              <a:rPr lang="ru-RU" sz="4800" b="1" dirty="0">
                <a:solidFill>
                  <a:schemeClr val="tx1">
                    <a:lumMod val="95000"/>
                  </a:schemeClr>
                </a:solidFill>
                <a:latin typeface="Helvetica Neue"/>
              </a:rPr>
              <a:t>Ответ:  лучше новых двух.</a:t>
            </a:r>
            <a:endParaRPr lang="ru-RU" sz="4300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5-конечная звезда 2">
            <a:hlinkClick r:id="rId3" action="ppaction://hlinksldjump"/>
          </p:cNvPr>
          <p:cNvSpPr/>
          <p:nvPr/>
        </p:nvSpPr>
        <p:spPr>
          <a:xfrm>
            <a:off x="8572528" y="6286520"/>
            <a:ext cx="571472" cy="571480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n>
                <a:solidFill>
                  <a:srgbClr val="C00000"/>
                </a:solidFill>
              </a:ln>
              <a:solidFill>
                <a:srgbClr val="C00000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8ABC3F6-AA14-4257-BD12-D20AFABABA64}"/>
              </a:ext>
            </a:extLst>
          </p:cNvPr>
          <p:cNvSpPr txBox="1"/>
          <p:nvPr/>
        </p:nvSpPr>
        <p:spPr>
          <a:xfrm>
            <a:off x="4876800" y="22840"/>
            <a:ext cx="52616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i="1" dirty="0">
                <a:solidFill>
                  <a:schemeClr val="tx1">
                    <a:lumMod val="95000"/>
                  </a:schemeClr>
                </a:solidFill>
              </a:rPr>
              <a:t> доскажи пословицу </a:t>
            </a:r>
            <a:r>
              <a:rPr lang="ru-RU" sz="3200" b="1" i="1" dirty="0">
                <a:solidFill>
                  <a:schemeClr val="tx1">
                    <a:lumMod val="95000"/>
                  </a:schemeClr>
                </a:solidFill>
              </a:rPr>
              <a:t>40</a:t>
            </a:r>
            <a:endParaRPr lang="ru-RU" sz="2400" b="1" i="1" dirty="0">
              <a:solidFill>
                <a:schemeClr val="tx1">
                  <a:lumMod val="95000"/>
                </a:schemeClr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F75C829-B461-42EA-8858-7DC8F486EC42}"/>
              </a:ext>
            </a:extLst>
          </p:cNvPr>
          <p:cNvSpPr txBox="1"/>
          <p:nvPr/>
        </p:nvSpPr>
        <p:spPr>
          <a:xfrm>
            <a:off x="0" y="1539222"/>
            <a:ext cx="906780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 algn="ctr" fontAlgn="base">
              <a:spcBef>
                <a:spcPct val="20000"/>
              </a:spcBef>
              <a:spcAft>
                <a:spcPct val="0"/>
              </a:spcAft>
              <a:buClr>
                <a:srgbClr val="CCFFFF"/>
              </a:buClr>
              <a:buSzPct val="115000"/>
              <a:defRPr/>
            </a:pPr>
            <a:r>
              <a:rPr lang="ru-RU" sz="4800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Красна птица опереньем, … .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37D3E3C-9211-43C9-8E8B-C577F0847058}"/>
              </a:ext>
            </a:extLst>
          </p:cNvPr>
          <p:cNvSpPr txBox="1"/>
          <p:nvPr/>
        </p:nvSpPr>
        <p:spPr>
          <a:xfrm>
            <a:off x="457200" y="3656785"/>
            <a:ext cx="861060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3200" b="1" dirty="0">
                <a:solidFill>
                  <a:schemeClr val="tx1">
                    <a:lumMod val="95000"/>
                  </a:schemeClr>
                </a:solidFill>
                <a:latin typeface="Helvetica Neue"/>
              </a:rPr>
              <a:t> </a:t>
            </a:r>
            <a:r>
              <a:rPr lang="ru-RU" sz="4800" b="1" dirty="0">
                <a:solidFill>
                  <a:schemeClr val="tx1">
                    <a:lumMod val="95000"/>
                  </a:schemeClr>
                </a:solidFill>
                <a:latin typeface="Helvetica Neue"/>
              </a:rPr>
              <a:t>Ответ:  а человек уменьем.</a:t>
            </a:r>
            <a:endParaRPr lang="ru-RU" sz="4300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5-конечная звезда 2">
            <a:hlinkClick r:id="rId3" action="ppaction://hlinksldjump"/>
          </p:cNvPr>
          <p:cNvSpPr/>
          <p:nvPr/>
        </p:nvSpPr>
        <p:spPr>
          <a:xfrm>
            <a:off x="8572528" y="6286520"/>
            <a:ext cx="571472" cy="571480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n>
                <a:solidFill>
                  <a:srgbClr val="C00000"/>
                </a:solidFill>
              </a:ln>
              <a:solidFill>
                <a:srgbClr val="C00000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AFB411B-9220-4EAD-A047-FFFCED6F15B3}"/>
              </a:ext>
            </a:extLst>
          </p:cNvPr>
          <p:cNvSpPr txBox="1"/>
          <p:nvPr/>
        </p:nvSpPr>
        <p:spPr>
          <a:xfrm>
            <a:off x="4876800" y="22840"/>
            <a:ext cx="52616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i="1" dirty="0">
                <a:solidFill>
                  <a:schemeClr val="tx1">
                    <a:lumMod val="95000"/>
                  </a:schemeClr>
                </a:solidFill>
              </a:rPr>
              <a:t> доскажи пословицу </a:t>
            </a:r>
            <a:r>
              <a:rPr lang="ru-RU" sz="3200" b="1" i="1" dirty="0">
                <a:solidFill>
                  <a:schemeClr val="tx1">
                    <a:lumMod val="95000"/>
                  </a:schemeClr>
                </a:solidFill>
              </a:rPr>
              <a:t>50</a:t>
            </a:r>
            <a:endParaRPr lang="ru-RU" sz="2400" b="1" i="1" dirty="0">
              <a:solidFill>
                <a:schemeClr val="tx1">
                  <a:lumMod val="95000"/>
                </a:schemeClr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AB3A7EE-7F13-4F3B-8E0A-18B7C3283202}"/>
              </a:ext>
            </a:extLst>
          </p:cNvPr>
          <p:cNvSpPr txBox="1"/>
          <p:nvPr/>
        </p:nvSpPr>
        <p:spPr>
          <a:xfrm>
            <a:off x="76200" y="1539222"/>
            <a:ext cx="8496328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 algn="ctr" fontAlgn="base">
              <a:spcBef>
                <a:spcPct val="20000"/>
              </a:spcBef>
              <a:spcAft>
                <a:spcPct val="0"/>
              </a:spcAft>
              <a:buClr>
                <a:srgbClr val="CCFFFF"/>
              </a:buClr>
              <a:buSzPct val="115000"/>
              <a:defRPr/>
            </a:pPr>
            <a:r>
              <a:rPr lang="ru-RU" sz="4800" b="1" dirty="0"/>
              <a:t>Родина - мать, ...  .</a:t>
            </a:r>
            <a:endParaRPr lang="ru-RU" sz="11500" b="1" kern="0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ADB1041-CB61-4796-A828-6DF384F5FD15}"/>
              </a:ext>
            </a:extLst>
          </p:cNvPr>
          <p:cNvSpPr txBox="1"/>
          <p:nvPr/>
        </p:nvSpPr>
        <p:spPr>
          <a:xfrm>
            <a:off x="209564" y="3903006"/>
            <a:ext cx="8934436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3200" b="1" dirty="0">
                <a:solidFill>
                  <a:schemeClr val="tx1">
                    <a:lumMod val="95000"/>
                  </a:schemeClr>
                </a:solidFill>
                <a:latin typeface="Helvetica Neue"/>
              </a:rPr>
              <a:t> </a:t>
            </a:r>
            <a:r>
              <a:rPr lang="ru-RU" sz="4400" b="1" dirty="0">
                <a:solidFill>
                  <a:schemeClr val="tx1">
                    <a:lumMod val="95000"/>
                  </a:schemeClr>
                </a:solidFill>
                <a:latin typeface="Helvetica Neue"/>
              </a:rPr>
              <a:t>Ответ:  умей за неё постоять.</a:t>
            </a:r>
            <a:endParaRPr lang="ru-RU" sz="4300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5-конечная звезда 2">
            <a:hlinkClick r:id="rId3" action="ppaction://hlinksldjump"/>
          </p:cNvPr>
          <p:cNvSpPr/>
          <p:nvPr/>
        </p:nvSpPr>
        <p:spPr>
          <a:xfrm>
            <a:off x="8572528" y="6286520"/>
            <a:ext cx="571472" cy="571480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n>
                <a:solidFill>
                  <a:srgbClr val="C00000"/>
                </a:solidFill>
              </a:ln>
              <a:solidFill>
                <a:srgbClr val="C0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64315" y="301779"/>
            <a:ext cx="3786214" cy="45089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700" b="1" dirty="0">
                <a:solidFill>
                  <a:schemeClr val="tx1">
                    <a:lumMod val="95000"/>
                  </a:schemeClr>
                </a:solidFill>
              </a:rPr>
              <a:t>Ш</a:t>
            </a:r>
          </a:p>
        </p:txBody>
      </p:sp>
      <p:pic>
        <p:nvPicPr>
          <p:cNvPr id="5" name="i-main-pic" descr="Картинка 24 из 31918">
            <a:hlinkClick r:id="rId4" tgtFrame="&quot;_blank&quot;"/>
          </p:cNvPr>
          <p:cNvPicPr/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364817" y="1078194"/>
            <a:ext cx="4071966" cy="30003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18BC75F-830A-4BF1-9640-BBE009E3EFC7}"/>
              </a:ext>
            </a:extLst>
          </p:cNvPr>
          <p:cNvSpPr txBox="1"/>
          <p:nvPr/>
        </p:nvSpPr>
        <p:spPr>
          <a:xfrm>
            <a:off x="6400800" y="0"/>
            <a:ext cx="35852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i="1" dirty="0">
                <a:solidFill>
                  <a:schemeClr val="tx1">
                    <a:lumMod val="95000"/>
                  </a:schemeClr>
                </a:solidFill>
              </a:rPr>
              <a:t> ребусы </a:t>
            </a:r>
            <a:r>
              <a:rPr lang="ru-RU" sz="3200" b="1" i="1" dirty="0">
                <a:solidFill>
                  <a:schemeClr val="tx1">
                    <a:lumMod val="95000"/>
                  </a:schemeClr>
                </a:solidFill>
              </a:rPr>
              <a:t>10</a:t>
            </a:r>
            <a:endParaRPr lang="ru-RU" sz="2400" b="1" i="1" dirty="0">
              <a:solidFill>
                <a:schemeClr val="tx1">
                  <a:lumMod val="95000"/>
                </a:schemeClr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50840C0-A80B-4B65-A66B-EDE7750D0596}"/>
              </a:ext>
            </a:extLst>
          </p:cNvPr>
          <p:cNvSpPr txBox="1"/>
          <p:nvPr/>
        </p:nvSpPr>
        <p:spPr>
          <a:xfrm>
            <a:off x="609600" y="4572009"/>
            <a:ext cx="7962928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3200" b="1" dirty="0">
                <a:solidFill>
                  <a:schemeClr val="tx1">
                    <a:lumMod val="95000"/>
                  </a:schemeClr>
                </a:solidFill>
                <a:latin typeface="Helvetica Neue"/>
              </a:rPr>
              <a:t> </a:t>
            </a:r>
            <a:r>
              <a:rPr lang="ru-RU" sz="4800" b="1" dirty="0">
                <a:solidFill>
                  <a:schemeClr val="tx1">
                    <a:lumMod val="95000"/>
                  </a:schemeClr>
                </a:solidFill>
                <a:latin typeface="Helvetica Neue"/>
              </a:rPr>
              <a:t>Ответ:  ш + утка= шутка</a:t>
            </a:r>
            <a:endParaRPr lang="ru-RU" sz="3200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5-конечная звезда 2">
            <a:hlinkClick r:id="rId3" action="ppaction://hlinksldjump"/>
          </p:cNvPr>
          <p:cNvSpPr/>
          <p:nvPr/>
        </p:nvSpPr>
        <p:spPr>
          <a:xfrm>
            <a:off x="8572528" y="6286520"/>
            <a:ext cx="571472" cy="571480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n>
                <a:solidFill>
                  <a:srgbClr val="C00000"/>
                </a:solidFill>
              </a:ln>
              <a:solidFill>
                <a:srgbClr val="C0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057400" y="533400"/>
            <a:ext cx="4786346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9900" b="1" i="1" dirty="0">
                <a:solidFill>
                  <a:schemeClr val="tx1">
                    <a:lumMod val="95000"/>
                  </a:schemeClr>
                </a:solidFill>
              </a:rPr>
              <a:t>40а</a:t>
            </a:r>
            <a:r>
              <a:rPr lang="ru-RU" sz="19900" b="1" i="1" dirty="0">
                <a:solidFill>
                  <a:srgbClr val="FFC000"/>
                </a:solidFill>
              </a:rPr>
              <a:t>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02746EE-B84B-4E1B-A751-4C9892FE8C81}"/>
              </a:ext>
            </a:extLst>
          </p:cNvPr>
          <p:cNvSpPr txBox="1"/>
          <p:nvPr/>
        </p:nvSpPr>
        <p:spPr>
          <a:xfrm>
            <a:off x="6629400" y="64778"/>
            <a:ext cx="35852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i="1" dirty="0">
                <a:solidFill>
                  <a:schemeClr val="tx1">
                    <a:lumMod val="95000"/>
                  </a:schemeClr>
                </a:solidFill>
              </a:rPr>
              <a:t> ребусы </a:t>
            </a:r>
            <a:r>
              <a:rPr lang="ru-RU" sz="3200" b="1" i="1" dirty="0">
                <a:solidFill>
                  <a:schemeClr val="tx1">
                    <a:lumMod val="95000"/>
                  </a:schemeClr>
                </a:solidFill>
              </a:rPr>
              <a:t> 20</a:t>
            </a:r>
            <a:endParaRPr lang="ru-RU" sz="2400" b="1" i="1" dirty="0">
              <a:solidFill>
                <a:schemeClr val="tx1">
                  <a:lumMod val="95000"/>
                </a:schemeClr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E6EFC75-2BA8-455E-9E77-AB7E53EC14E7}"/>
              </a:ext>
            </a:extLst>
          </p:cNvPr>
          <p:cNvSpPr txBox="1"/>
          <p:nvPr/>
        </p:nvSpPr>
        <p:spPr>
          <a:xfrm>
            <a:off x="588264" y="4168924"/>
            <a:ext cx="8174736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3200" b="1" dirty="0">
                <a:solidFill>
                  <a:schemeClr val="tx1">
                    <a:lumMod val="95000"/>
                  </a:schemeClr>
                </a:solidFill>
                <a:latin typeface="Helvetica Neue"/>
              </a:rPr>
              <a:t> </a:t>
            </a:r>
            <a:r>
              <a:rPr lang="ru-RU" sz="4800" b="1" dirty="0">
                <a:solidFill>
                  <a:schemeClr val="tx1">
                    <a:lumMod val="95000"/>
                  </a:schemeClr>
                </a:solidFill>
                <a:latin typeface="Helvetica Neue"/>
              </a:rPr>
              <a:t>Ответ:  сорок + а= сорока</a:t>
            </a:r>
            <a:endParaRPr lang="ru-RU" sz="3200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5-конечная звезда 2">
            <a:hlinkClick r:id="rId3" action="ppaction://hlinksldjump"/>
          </p:cNvPr>
          <p:cNvSpPr/>
          <p:nvPr/>
        </p:nvSpPr>
        <p:spPr>
          <a:xfrm>
            <a:off x="8572528" y="6286520"/>
            <a:ext cx="571472" cy="571480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n>
                <a:solidFill>
                  <a:srgbClr val="C00000"/>
                </a:solidFill>
              </a:ln>
              <a:solidFill>
                <a:srgbClr val="C00000"/>
              </a:solidFill>
            </a:endParaRPr>
          </a:p>
        </p:txBody>
      </p:sp>
      <p:pic>
        <p:nvPicPr>
          <p:cNvPr id="7" name="i-main-pic" descr="Картинка 63 из 83194">
            <a:hlinkClick r:id="rId4" tgtFrame="&quot;_blank&quot;"/>
          </p:cNvPr>
          <p:cNvPicPr/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09600" y="464323"/>
            <a:ext cx="4286280" cy="37862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/>
        </p:nvSpPr>
        <p:spPr>
          <a:xfrm>
            <a:off x="5048260" y="-1066800"/>
            <a:ext cx="71438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600" b="1" i="1" dirty="0">
                <a:solidFill>
                  <a:schemeClr val="tx1">
                    <a:lumMod val="95000"/>
                  </a:schemeClr>
                </a:solidFill>
              </a:rPr>
              <a:t>,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164921" y="2038920"/>
            <a:ext cx="2928958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3800" b="1" dirty="0">
                <a:solidFill>
                  <a:schemeClr val="tx1">
                    <a:lumMod val="95000"/>
                  </a:schemeClr>
                </a:solidFill>
              </a:rPr>
              <a:t>ОД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54B7D8D-7318-46C5-A460-F01349B32180}"/>
              </a:ext>
            </a:extLst>
          </p:cNvPr>
          <p:cNvSpPr txBox="1"/>
          <p:nvPr/>
        </p:nvSpPr>
        <p:spPr>
          <a:xfrm>
            <a:off x="6629400" y="64778"/>
            <a:ext cx="35852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i="1" dirty="0">
                <a:solidFill>
                  <a:schemeClr val="tx1">
                    <a:lumMod val="95000"/>
                  </a:schemeClr>
                </a:solidFill>
              </a:rPr>
              <a:t> ребусы </a:t>
            </a:r>
            <a:r>
              <a:rPr lang="ru-RU" sz="3200" b="1" i="1" dirty="0">
                <a:solidFill>
                  <a:schemeClr val="tx1">
                    <a:lumMod val="95000"/>
                  </a:schemeClr>
                </a:solidFill>
              </a:rPr>
              <a:t> 30</a:t>
            </a:r>
            <a:endParaRPr lang="ru-RU" sz="2400" b="1" i="1" dirty="0">
              <a:solidFill>
                <a:schemeClr val="tx1">
                  <a:lumMod val="95000"/>
                </a:schemeClr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E09E243-4908-42E8-8FB5-F72C62F6E8E4}"/>
              </a:ext>
            </a:extLst>
          </p:cNvPr>
          <p:cNvSpPr txBox="1"/>
          <p:nvPr/>
        </p:nvSpPr>
        <p:spPr>
          <a:xfrm>
            <a:off x="152400" y="4808907"/>
            <a:ext cx="8420128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3200" b="1" dirty="0">
                <a:solidFill>
                  <a:schemeClr val="tx1">
                    <a:lumMod val="95000"/>
                  </a:schemeClr>
                </a:solidFill>
                <a:latin typeface="Helvetica Neue"/>
              </a:rPr>
              <a:t> </a:t>
            </a:r>
            <a:r>
              <a:rPr lang="ru-RU" sz="4800" b="1" dirty="0">
                <a:solidFill>
                  <a:schemeClr val="tx1">
                    <a:lumMod val="95000"/>
                  </a:schemeClr>
                </a:solidFill>
                <a:latin typeface="Helvetica Neue"/>
              </a:rPr>
              <a:t>Ответ:  гор(а)+ од = город</a:t>
            </a:r>
            <a:endParaRPr lang="ru-RU" sz="3200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5-конечная звезда 2">
            <a:hlinkClick r:id="rId3" action="ppaction://hlinksldjump"/>
          </p:cNvPr>
          <p:cNvSpPr/>
          <p:nvPr/>
        </p:nvSpPr>
        <p:spPr>
          <a:xfrm>
            <a:off x="8572528" y="6286520"/>
            <a:ext cx="571472" cy="571480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n>
                <a:solidFill>
                  <a:srgbClr val="C00000"/>
                </a:solidFill>
              </a:ln>
              <a:solidFill>
                <a:srgbClr val="C00000"/>
              </a:solidFill>
            </a:endParaRPr>
          </a:p>
        </p:txBody>
      </p:sp>
      <p:pic>
        <p:nvPicPr>
          <p:cNvPr id="5" name="i-main-pic" descr="Картинка 1 из 99812">
            <a:hlinkClick r:id="rId4" tgtFrame="&quot;_blank&quot;"/>
          </p:cNvPr>
          <p:cNvPicPr/>
          <p:nvPr/>
        </p:nvPicPr>
        <p:blipFill>
          <a:blip r:embed="rId5"/>
          <a:srcRect b="2105"/>
          <a:stretch>
            <a:fillRect/>
          </a:stretch>
        </p:blipFill>
        <p:spPr bwMode="auto">
          <a:xfrm>
            <a:off x="720606" y="857232"/>
            <a:ext cx="3571900" cy="3000396"/>
          </a:xfrm>
          <a:prstGeom prst="roundRect">
            <a:avLst>
              <a:gd name="adj" fmla="val 30212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i-main-pic" descr="Картинка 3 из 84727">
            <a:hlinkClick r:id="rId6" tgtFrame="&quot;_blank&quot;"/>
          </p:cNvPr>
          <p:cNvPicPr/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380174" y="903888"/>
            <a:ext cx="3286148" cy="285752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8ADF6A00-0EEB-41FD-9D12-BF0B7204E2E2}"/>
              </a:ext>
            </a:extLst>
          </p:cNvPr>
          <p:cNvSpPr txBox="1"/>
          <p:nvPr/>
        </p:nvSpPr>
        <p:spPr>
          <a:xfrm>
            <a:off x="6629400" y="64778"/>
            <a:ext cx="35852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i="1" dirty="0">
                <a:solidFill>
                  <a:schemeClr val="tx1">
                    <a:lumMod val="95000"/>
                  </a:schemeClr>
                </a:solidFill>
              </a:rPr>
              <a:t> ребусы </a:t>
            </a:r>
            <a:r>
              <a:rPr lang="ru-RU" sz="3200" b="1" i="1" dirty="0">
                <a:solidFill>
                  <a:schemeClr val="tx1">
                    <a:lumMod val="95000"/>
                  </a:schemeClr>
                </a:solidFill>
              </a:rPr>
              <a:t> 40</a:t>
            </a:r>
            <a:endParaRPr lang="ru-RU" sz="2400" b="1" i="1" dirty="0">
              <a:solidFill>
                <a:schemeClr val="tx1">
                  <a:lumMod val="95000"/>
                </a:schemeClr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CC1F0944-6267-4F25-A588-E265D02B4F0D}"/>
              </a:ext>
            </a:extLst>
          </p:cNvPr>
          <p:cNvSpPr txBox="1"/>
          <p:nvPr/>
        </p:nvSpPr>
        <p:spPr>
          <a:xfrm>
            <a:off x="7858148" y="-762000"/>
            <a:ext cx="71438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600" b="1" i="1" dirty="0">
                <a:solidFill>
                  <a:schemeClr val="tx1">
                    <a:lumMod val="95000"/>
                  </a:schemeClr>
                </a:solidFill>
              </a:rPr>
              <a:t>,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FBC4E06-5995-4003-960B-E7B49DE4F6B5}"/>
              </a:ext>
            </a:extLst>
          </p:cNvPr>
          <p:cNvSpPr txBox="1"/>
          <p:nvPr/>
        </p:nvSpPr>
        <p:spPr>
          <a:xfrm>
            <a:off x="153342" y="4287863"/>
            <a:ext cx="8837316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3200" b="1" dirty="0">
                <a:solidFill>
                  <a:schemeClr val="tx1">
                    <a:lumMod val="95000"/>
                  </a:schemeClr>
                </a:solidFill>
                <a:latin typeface="Helvetica Neue"/>
              </a:rPr>
              <a:t> </a:t>
            </a:r>
            <a:r>
              <a:rPr lang="ru-RU" sz="4800" b="1" dirty="0">
                <a:solidFill>
                  <a:schemeClr val="tx1">
                    <a:lumMod val="95000"/>
                  </a:schemeClr>
                </a:solidFill>
                <a:latin typeface="Helvetica Neue"/>
              </a:rPr>
              <a:t>Ответ:  конь+ </a:t>
            </a:r>
            <a:r>
              <a:rPr lang="ru-RU" sz="4800" b="1" dirty="0" err="1">
                <a:solidFill>
                  <a:schemeClr val="tx1">
                    <a:lumMod val="95000"/>
                  </a:schemeClr>
                </a:solidFill>
                <a:latin typeface="Helvetica Neue"/>
              </a:rPr>
              <a:t>ки</a:t>
            </a:r>
            <a:r>
              <a:rPr lang="ru-RU" sz="4800" b="1" dirty="0">
                <a:solidFill>
                  <a:schemeClr val="tx1">
                    <a:lumMod val="95000"/>
                  </a:schemeClr>
                </a:solidFill>
                <a:latin typeface="Helvetica Neue"/>
              </a:rPr>
              <a:t>(т) = коньки</a:t>
            </a:r>
            <a:endParaRPr lang="ru-RU" sz="3200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5-конечная звезда 2">
            <a:hlinkClick r:id="rId3" action="ppaction://hlinksldjump"/>
          </p:cNvPr>
          <p:cNvSpPr/>
          <p:nvPr/>
        </p:nvSpPr>
        <p:spPr>
          <a:xfrm>
            <a:off x="8572528" y="6286520"/>
            <a:ext cx="571472" cy="571480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n>
                <a:solidFill>
                  <a:srgbClr val="C00000"/>
                </a:solidFill>
              </a:ln>
              <a:solidFill>
                <a:srgbClr val="C00000"/>
              </a:solidFill>
            </a:endParaRPr>
          </a:p>
        </p:txBody>
      </p:sp>
      <p:pic>
        <p:nvPicPr>
          <p:cNvPr id="6" name="i-main-pic" descr="Картинка 19 из 108154">
            <a:hlinkClick r:id="rId4" tgtFrame="&quot;_blank&quot;"/>
          </p:cNvPr>
          <p:cNvPicPr/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429124" y="928670"/>
            <a:ext cx="2928958" cy="278608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7" name="TextBox 6"/>
          <p:cNvSpPr txBox="1"/>
          <p:nvPr/>
        </p:nvSpPr>
        <p:spPr>
          <a:xfrm>
            <a:off x="3673535" y="-838200"/>
            <a:ext cx="1070359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600" b="1" i="1" dirty="0">
                <a:solidFill>
                  <a:schemeClr val="tx1">
                    <a:lumMod val="95000"/>
                  </a:schemeClr>
                </a:solidFill>
              </a:rPr>
              <a:t>,</a:t>
            </a:r>
          </a:p>
        </p:txBody>
      </p:sp>
      <p:pic>
        <p:nvPicPr>
          <p:cNvPr id="11" name="Рисунок 10" descr="http://s54.radikal.ru/i144/0905/f2/362bf2e91bb4.png">
            <a:hlinkClick r:id="rId6" tgtFrame="&quot;_blank&quot;"/>
          </p:cNvPr>
          <p:cNvPicPr/>
          <p:nvPr/>
        </p:nvPicPr>
        <p:blipFill>
          <a:blip r:embed="rId7" cstate="print"/>
          <a:srcRect r="49068"/>
          <a:stretch>
            <a:fillRect/>
          </a:stretch>
        </p:blipFill>
        <p:spPr bwMode="auto">
          <a:xfrm>
            <a:off x="1549682" y="658697"/>
            <a:ext cx="2362200" cy="31956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F2C7B1A1-CCBE-41EC-9D92-45FB7FA8D01D}"/>
              </a:ext>
            </a:extLst>
          </p:cNvPr>
          <p:cNvSpPr txBox="1"/>
          <p:nvPr/>
        </p:nvSpPr>
        <p:spPr>
          <a:xfrm>
            <a:off x="6629400" y="64778"/>
            <a:ext cx="35852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i="1" dirty="0">
                <a:solidFill>
                  <a:schemeClr val="tx1">
                    <a:lumMod val="95000"/>
                  </a:schemeClr>
                </a:solidFill>
              </a:rPr>
              <a:t> ребусы </a:t>
            </a:r>
            <a:r>
              <a:rPr lang="ru-RU" sz="3200" b="1" i="1" dirty="0">
                <a:solidFill>
                  <a:schemeClr val="tx1">
                    <a:lumMod val="95000"/>
                  </a:schemeClr>
                </a:solidFill>
              </a:rPr>
              <a:t> 50</a:t>
            </a:r>
            <a:endParaRPr lang="ru-RU" sz="2400" b="1" i="1" dirty="0">
              <a:solidFill>
                <a:schemeClr val="tx1">
                  <a:lumMod val="95000"/>
                </a:schemeClr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CF8B47E-73E9-426D-A9E4-2EBF34522B1A}"/>
              </a:ext>
            </a:extLst>
          </p:cNvPr>
          <p:cNvSpPr txBox="1"/>
          <p:nvPr/>
        </p:nvSpPr>
        <p:spPr>
          <a:xfrm>
            <a:off x="0" y="4287863"/>
            <a:ext cx="914400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3200" b="1" dirty="0">
                <a:solidFill>
                  <a:schemeClr val="tx1">
                    <a:lumMod val="95000"/>
                  </a:schemeClr>
                </a:solidFill>
                <a:latin typeface="Helvetica Neue"/>
              </a:rPr>
              <a:t> </a:t>
            </a:r>
            <a:r>
              <a:rPr lang="ru-RU" sz="4800" b="1" dirty="0">
                <a:solidFill>
                  <a:schemeClr val="tx1">
                    <a:lumMod val="95000"/>
                  </a:schemeClr>
                </a:solidFill>
                <a:latin typeface="Helvetica Neue"/>
              </a:rPr>
              <a:t>Ответ: </a:t>
            </a:r>
            <a:r>
              <a:rPr lang="ru-RU" sz="4800" b="1" dirty="0" err="1">
                <a:solidFill>
                  <a:schemeClr val="tx1">
                    <a:lumMod val="95000"/>
                  </a:schemeClr>
                </a:solidFill>
                <a:latin typeface="Helvetica Neue"/>
              </a:rPr>
              <a:t>ма</a:t>
            </a:r>
            <a:r>
              <a:rPr lang="ru-RU" sz="4800" b="1" dirty="0">
                <a:solidFill>
                  <a:schemeClr val="tx1">
                    <a:lumMod val="95000"/>
                  </a:schemeClr>
                </a:solidFill>
                <a:latin typeface="Helvetica Neue"/>
              </a:rPr>
              <a:t>(к) + шина =машина</a:t>
            </a:r>
            <a:endParaRPr lang="ru-RU" sz="3200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638800" y="109815"/>
            <a:ext cx="35852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i="1" dirty="0">
                <a:solidFill>
                  <a:schemeClr val="tx1">
                    <a:lumMod val="95000"/>
                  </a:schemeClr>
                </a:solidFill>
              </a:rPr>
              <a:t> звуки и буквы </a:t>
            </a:r>
            <a:r>
              <a:rPr lang="ru-RU" sz="3200" b="1" i="1" dirty="0">
                <a:solidFill>
                  <a:schemeClr val="tx1">
                    <a:lumMod val="95000"/>
                  </a:schemeClr>
                </a:solidFill>
              </a:rPr>
              <a:t>10</a:t>
            </a:r>
            <a:endParaRPr lang="ru-RU" sz="2400" b="1" i="1" dirty="0">
              <a:solidFill>
                <a:schemeClr val="tx1">
                  <a:lumMod val="95000"/>
                </a:schemeClr>
              </a:solidFill>
            </a:endParaRPr>
          </a:p>
        </p:txBody>
      </p:sp>
      <p:sp>
        <p:nvSpPr>
          <p:cNvPr id="3" name="5-конечная звезда 2">
            <a:hlinkClick r:id="rId3" action="ppaction://hlinksldjump"/>
          </p:cNvPr>
          <p:cNvSpPr/>
          <p:nvPr/>
        </p:nvSpPr>
        <p:spPr>
          <a:xfrm>
            <a:off x="8572528" y="6286520"/>
            <a:ext cx="571472" cy="571480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n>
                <a:solidFill>
                  <a:srgbClr val="C00000"/>
                </a:solidFill>
              </a:ln>
              <a:solidFill>
                <a:srgbClr val="C00000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9369B99-AB42-4F7F-8041-103E9C143890}"/>
              </a:ext>
            </a:extLst>
          </p:cNvPr>
          <p:cNvSpPr txBox="1"/>
          <p:nvPr/>
        </p:nvSpPr>
        <p:spPr>
          <a:xfrm>
            <a:off x="247664" y="1859340"/>
            <a:ext cx="8610600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4800" b="1" i="0" dirty="0">
                <a:solidFill>
                  <a:schemeClr val="tx1">
                    <a:lumMod val="95000"/>
                  </a:schemeClr>
                </a:solidFill>
                <a:effectLst/>
                <a:latin typeface="Helvetica Neue"/>
              </a:rPr>
              <a:t>     Сколько букв в русском языке?</a:t>
            </a:r>
            <a:endParaRPr lang="ru-RU" sz="4800" b="1" dirty="0">
              <a:solidFill>
                <a:schemeClr val="tx1">
                  <a:lumMod val="95000"/>
                </a:schemeClr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5380FC7-736C-4024-9DBB-C27EBD0E96B7}"/>
              </a:ext>
            </a:extLst>
          </p:cNvPr>
          <p:cNvSpPr txBox="1"/>
          <p:nvPr/>
        </p:nvSpPr>
        <p:spPr>
          <a:xfrm>
            <a:off x="2106944" y="4593750"/>
            <a:ext cx="6778752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3200" b="1" dirty="0">
                <a:solidFill>
                  <a:schemeClr val="tx1">
                    <a:lumMod val="95000"/>
                  </a:schemeClr>
                </a:solidFill>
                <a:latin typeface="Helvetica Neue"/>
              </a:rPr>
              <a:t> </a:t>
            </a:r>
            <a:r>
              <a:rPr lang="ru-RU" sz="4800" b="1" dirty="0">
                <a:solidFill>
                  <a:schemeClr val="tx1">
                    <a:lumMod val="95000"/>
                  </a:schemeClr>
                </a:solidFill>
                <a:latin typeface="Helvetica Neue"/>
              </a:rPr>
              <a:t>Ответ: 33 буквы</a:t>
            </a:r>
            <a:endParaRPr lang="ru-RU" sz="3200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5-конечная звезда 2">
            <a:hlinkClick r:id="rId3" action="ppaction://hlinksldjump"/>
          </p:cNvPr>
          <p:cNvSpPr/>
          <p:nvPr/>
        </p:nvSpPr>
        <p:spPr>
          <a:xfrm>
            <a:off x="8572528" y="6286520"/>
            <a:ext cx="571472" cy="571480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n>
                <a:solidFill>
                  <a:srgbClr val="C00000"/>
                </a:solidFill>
              </a:ln>
              <a:solidFill>
                <a:srgbClr val="C00000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4EC4BE9-8A87-45B0-8597-27722B5D96EC}"/>
              </a:ext>
            </a:extLst>
          </p:cNvPr>
          <p:cNvSpPr txBox="1"/>
          <p:nvPr/>
        </p:nvSpPr>
        <p:spPr>
          <a:xfrm>
            <a:off x="5638800" y="152400"/>
            <a:ext cx="32766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1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9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звуки и буквы  </a:t>
            </a:r>
            <a:r>
              <a:rPr lang="ru-RU" sz="3200" b="1" i="1" dirty="0">
                <a:solidFill>
                  <a:prstClr val="white">
                    <a:lumMod val="95000"/>
                  </a:prstClr>
                </a:solidFill>
                <a:latin typeface="Arial"/>
              </a:rPr>
              <a:t>2</a:t>
            </a:r>
            <a:r>
              <a:rPr kumimoji="0" lang="ru-RU" sz="3200" b="1" i="1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9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0</a:t>
            </a:r>
            <a:endParaRPr kumimoji="0" lang="ru-RU" sz="2400" b="1" i="1" u="none" strike="noStrike" kern="1200" cap="none" spc="0" normalizeH="0" baseline="0" noProof="0" dirty="0">
              <a:ln>
                <a:noFill/>
              </a:ln>
              <a:solidFill>
                <a:prstClr val="white">
                  <a:lumMod val="9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D92A512-DA5C-4B33-A0F0-BBF296CF8216}"/>
              </a:ext>
            </a:extLst>
          </p:cNvPr>
          <p:cNvSpPr txBox="1"/>
          <p:nvPr/>
        </p:nvSpPr>
        <p:spPr>
          <a:xfrm>
            <a:off x="76200" y="1539222"/>
            <a:ext cx="9067800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buFont typeface="Wingdings" pitchFamily="2" charset="2"/>
              <a:buNone/>
              <a:defRPr/>
            </a:pPr>
            <a:r>
              <a:rPr lang="ru-RU" sz="4800" b="1" dirty="0"/>
              <a:t>Его не видно, в руки не взять, но зато слышно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9682799-C0D3-409B-8981-A5BE8A051D2C}"/>
              </a:ext>
            </a:extLst>
          </p:cNvPr>
          <p:cNvSpPr txBox="1"/>
          <p:nvPr/>
        </p:nvSpPr>
        <p:spPr>
          <a:xfrm>
            <a:off x="3733800" y="3910929"/>
            <a:ext cx="6778752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3200" b="1" dirty="0">
                <a:solidFill>
                  <a:schemeClr val="tx1">
                    <a:lumMod val="95000"/>
                  </a:schemeClr>
                </a:solidFill>
                <a:latin typeface="Helvetica Neue"/>
              </a:rPr>
              <a:t> </a:t>
            </a:r>
            <a:r>
              <a:rPr lang="ru-RU" sz="4800" b="1" dirty="0">
                <a:solidFill>
                  <a:schemeClr val="tx1">
                    <a:lumMod val="95000"/>
                  </a:schemeClr>
                </a:solidFill>
                <a:latin typeface="Helvetica Neue"/>
              </a:rPr>
              <a:t>Ответ: звук</a:t>
            </a:r>
            <a:endParaRPr lang="ru-RU" sz="3200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5-конечная звезда 2">
            <a:hlinkClick r:id="rId3" action="ppaction://hlinksldjump"/>
          </p:cNvPr>
          <p:cNvSpPr/>
          <p:nvPr/>
        </p:nvSpPr>
        <p:spPr>
          <a:xfrm>
            <a:off x="8572528" y="6286520"/>
            <a:ext cx="571472" cy="571480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n>
                <a:solidFill>
                  <a:srgbClr val="C00000"/>
                </a:solidFill>
              </a:ln>
              <a:solidFill>
                <a:srgbClr val="C00000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99741A6-8175-4DC1-918F-6CFFDC9C1508}"/>
              </a:ext>
            </a:extLst>
          </p:cNvPr>
          <p:cNvSpPr txBox="1"/>
          <p:nvPr/>
        </p:nvSpPr>
        <p:spPr>
          <a:xfrm>
            <a:off x="5638800" y="152400"/>
            <a:ext cx="32766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1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9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звуки и буквы  </a:t>
            </a:r>
            <a:r>
              <a:rPr kumimoji="0" lang="ru-RU" sz="3200" b="1" i="1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9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30</a:t>
            </a:r>
            <a:endParaRPr kumimoji="0" lang="ru-RU" sz="2400" b="1" i="1" u="none" strike="noStrike" kern="1200" cap="none" spc="0" normalizeH="0" baseline="0" noProof="0" dirty="0">
              <a:ln>
                <a:noFill/>
              </a:ln>
              <a:solidFill>
                <a:prstClr val="white">
                  <a:lumMod val="9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A67844F2-8CE3-4590-AD13-4A8C861D6F42}"/>
              </a:ext>
            </a:extLst>
          </p:cNvPr>
          <p:cNvSpPr txBox="1"/>
          <p:nvPr/>
        </p:nvSpPr>
        <p:spPr>
          <a:xfrm>
            <a:off x="76200" y="1539222"/>
            <a:ext cx="8496328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 algn="ctr" fontAlgn="base">
              <a:spcBef>
                <a:spcPct val="20000"/>
              </a:spcBef>
              <a:spcAft>
                <a:spcPct val="0"/>
              </a:spcAft>
              <a:buClr>
                <a:srgbClr val="CCFFFF"/>
              </a:buClr>
              <a:buSzPct val="115000"/>
              <a:defRPr/>
            </a:pPr>
            <a:r>
              <a:rPr lang="ru-RU" sz="4800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Назовите количество звуков в слове ЕНОТ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FD547163-0B39-4F75-9C3B-E8EFD68991AD}"/>
              </a:ext>
            </a:extLst>
          </p:cNvPr>
          <p:cNvSpPr txBox="1"/>
          <p:nvPr/>
        </p:nvSpPr>
        <p:spPr>
          <a:xfrm>
            <a:off x="3411488" y="3938361"/>
            <a:ext cx="5446776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3200" b="1" dirty="0">
                <a:solidFill>
                  <a:schemeClr val="tx1">
                    <a:lumMod val="95000"/>
                  </a:schemeClr>
                </a:solidFill>
                <a:latin typeface="Helvetica Neue"/>
              </a:rPr>
              <a:t>  </a:t>
            </a:r>
            <a:r>
              <a:rPr lang="ru-RU" sz="4800" b="1" dirty="0">
                <a:solidFill>
                  <a:schemeClr val="tx1">
                    <a:lumMod val="95000"/>
                  </a:schemeClr>
                </a:solidFill>
                <a:latin typeface="Helvetica Neue"/>
              </a:rPr>
              <a:t>Ответ: 5 звуков</a:t>
            </a:r>
            <a:endParaRPr lang="ru-RU" sz="3200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5-конечная звезда 2">
            <a:hlinkClick r:id="rId3" action="ppaction://hlinksldjump"/>
          </p:cNvPr>
          <p:cNvSpPr/>
          <p:nvPr/>
        </p:nvSpPr>
        <p:spPr>
          <a:xfrm>
            <a:off x="8572528" y="6286520"/>
            <a:ext cx="571472" cy="571480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n>
                <a:solidFill>
                  <a:srgbClr val="C00000"/>
                </a:solidFill>
              </a:ln>
              <a:solidFill>
                <a:srgbClr val="C00000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47C525A-8FC1-496F-A247-A1CA31F3D529}"/>
              </a:ext>
            </a:extLst>
          </p:cNvPr>
          <p:cNvSpPr txBox="1"/>
          <p:nvPr/>
        </p:nvSpPr>
        <p:spPr>
          <a:xfrm>
            <a:off x="5638800" y="152400"/>
            <a:ext cx="32766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1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9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звуки и буквы  </a:t>
            </a:r>
            <a:r>
              <a:rPr lang="ru-RU" sz="3200" b="1" i="1" dirty="0">
                <a:solidFill>
                  <a:prstClr val="white">
                    <a:lumMod val="95000"/>
                  </a:prstClr>
                </a:solidFill>
                <a:latin typeface="Arial"/>
              </a:rPr>
              <a:t>4</a:t>
            </a:r>
            <a:r>
              <a:rPr kumimoji="0" lang="ru-RU" sz="3200" b="1" i="1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9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0</a:t>
            </a:r>
            <a:endParaRPr kumimoji="0" lang="ru-RU" sz="2400" b="1" i="1" u="none" strike="noStrike" kern="1200" cap="none" spc="0" normalizeH="0" baseline="0" noProof="0" dirty="0">
              <a:ln>
                <a:noFill/>
              </a:ln>
              <a:solidFill>
                <a:prstClr val="white">
                  <a:lumMod val="9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D253E3D-EB0D-42EB-BAF4-5F1655E3488D}"/>
              </a:ext>
            </a:extLst>
          </p:cNvPr>
          <p:cNvSpPr txBox="1"/>
          <p:nvPr/>
        </p:nvSpPr>
        <p:spPr>
          <a:xfrm>
            <a:off x="-114300" y="1186493"/>
            <a:ext cx="9372600" cy="29361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 algn="ctr" fontAlgn="base">
              <a:spcBef>
                <a:spcPct val="20000"/>
              </a:spcBef>
              <a:spcAft>
                <a:spcPct val="0"/>
              </a:spcAft>
              <a:buClr>
                <a:srgbClr val="CCFFFF"/>
              </a:buClr>
              <a:buSzPct val="115000"/>
              <a:defRPr/>
            </a:pPr>
            <a:r>
              <a:rPr lang="ru-RU" sz="4400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Назови слово, в котором все согласные буквы обозначают твёрдый звук.</a:t>
            </a:r>
          </a:p>
          <a:p>
            <a:pPr marL="342900" lvl="0" indent="-342900" algn="ctr" fontAlgn="base">
              <a:spcBef>
                <a:spcPct val="20000"/>
              </a:spcBef>
              <a:spcAft>
                <a:spcPct val="0"/>
              </a:spcAft>
              <a:buClr>
                <a:srgbClr val="CCFFFF"/>
              </a:buClr>
              <a:buSzPct val="115000"/>
              <a:defRPr/>
            </a:pPr>
            <a:r>
              <a:rPr lang="ru-RU" sz="4300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ЧАШКА, ЖИРАФ, МАЙКА, БЕЛКА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1498B4F-22B8-4E66-B6CE-91F95F743013}"/>
              </a:ext>
            </a:extLst>
          </p:cNvPr>
          <p:cNvSpPr txBox="1"/>
          <p:nvPr/>
        </p:nvSpPr>
        <p:spPr>
          <a:xfrm>
            <a:off x="3131848" y="4572000"/>
            <a:ext cx="5446776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3200" b="1" dirty="0">
                <a:solidFill>
                  <a:schemeClr val="tx1">
                    <a:lumMod val="95000"/>
                  </a:schemeClr>
                </a:solidFill>
                <a:latin typeface="Helvetica Neue"/>
              </a:rPr>
              <a:t>  </a:t>
            </a:r>
            <a:r>
              <a:rPr lang="ru-RU" sz="4800" b="1" dirty="0">
                <a:solidFill>
                  <a:schemeClr val="tx1">
                    <a:lumMod val="95000"/>
                  </a:schemeClr>
                </a:solidFill>
                <a:latin typeface="Helvetica Neue"/>
              </a:rPr>
              <a:t>Ответ: ЖИРАФ</a:t>
            </a:r>
            <a:endParaRPr lang="ru-RU" sz="3200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5-конечная звезда 2">
            <a:hlinkClick r:id="rId3" action="ppaction://hlinksldjump"/>
          </p:cNvPr>
          <p:cNvSpPr/>
          <p:nvPr/>
        </p:nvSpPr>
        <p:spPr>
          <a:xfrm>
            <a:off x="8572528" y="6286520"/>
            <a:ext cx="571472" cy="571480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n>
                <a:solidFill>
                  <a:srgbClr val="C00000"/>
                </a:solidFill>
              </a:ln>
              <a:solidFill>
                <a:srgbClr val="C00000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E2C972D-B676-4513-BD7D-C49B311337C5}"/>
              </a:ext>
            </a:extLst>
          </p:cNvPr>
          <p:cNvSpPr txBox="1"/>
          <p:nvPr/>
        </p:nvSpPr>
        <p:spPr>
          <a:xfrm>
            <a:off x="5638800" y="152400"/>
            <a:ext cx="32766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1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9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звуки и буквы  </a:t>
            </a:r>
            <a:r>
              <a:rPr kumimoji="0" lang="ru-RU" sz="3200" b="1" i="1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9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50</a:t>
            </a:r>
            <a:endParaRPr kumimoji="0" lang="ru-RU" sz="2400" b="1" i="1" u="none" strike="noStrike" kern="1200" cap="none" spc="0" normalizeH="0" baseline="0" noProof="0" dirty="0">
              <a:ln>
                <a:noFill/>
              </a:ln>
              <a:solidFill>
                <a:prstClr val="white">
                  <a:lumMod val="9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4940E81-0D4A-4521-BAC6-BC57923228D2}"/>
              </a:ext>
            </a:extLst>
          </p:cNvPr>
          <p:cNvSpPr txBox="1"/>
          <p:nvPr/>
        </p:nvSpPr>
        <p:spPr>
          <a:xfrm>
            <a:off x="76200" y="1539222"/>
            <a:ext cx="8496328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 algn="ctr" fontAlgn="base">
              <a:spcBef>
                <a:spcPct val="20000"/>
              </a:spcBef>
              <a:spcAft>
                <a:spcPct val="0"/>
              </a:spcAft>
              <a:buClr>
                <a:srgbClr val="CCFFFF"/>
              </a:buClr>
              <a:buSzPct val="115000"/>
              <a:defRPr/>
            </a:pPr>
            <a:r>
              <a:rPr lang="ru-RU" sz="4800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У бабы две, а у девки ни одной.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1CF7838D-B8E7-4739-8773-0A7442117719}"/>
              </a:ext>
            </a:extLst>
          </p:cNvPr>
          <p:cNvSpPr txBox="1"/>
          <p:nvPr/>
        </p:nvSpPr>
        <p:spPr>
          <a:xfrm>
            <a:off x="3147088" y="4114800"/>
            <a:ext cx="5446776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3200" b="1" dirty="0">
                <a:solidFill>
                  <a:schemeClr val="tx1">
                    <a:lumMod val="95000"/>
                  </a:schemeClr>
                </a:solidFill>
                <a:latin typeface="Helvetica Neue"/>
              </a:rPr>
              <a:t>  </a:t>
            </a:r>
            <a:r>
              <a:rPr lang="ru-RU" sz="4800" b="1" dirty="0">
                <a:solidFill>
                  <a:schemeClr val="tx1">
                    <a:lumMod val="95000"/>
                  </a:schemeClr>
                </a:solidFill>
                <a:latin typeface="Helvetica Neue"/>
              </a:rPr>
              <a:t>Ответ: буква Б</a:t>
            </a:r>
            <a:endParaRPr lang="ru-RU" sz="3200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5-конечная звезда 2">
            <a:hlinkClick r:id="rId3" action="ppaction://hlinksldjump"/>
          </p:cNvPr>
          <p:cNvSpPr/>
          <p:nvPr/>
        </p:nvSpPr>
        <p:spPr>
          <a:xfrm>
            <a:off x="8572528" y="6286520"/>
            <a:ext cx="571472" cy="571480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n>
                <a:solidFill>
                  <a:srgbClr val="C00000"/>
                </a:solidFill>
              </a:ln>
              <a:solidFill>
                <a:srgbClr val="C0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33400" y="1295400"/>
            <a:ext cx="692948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i="1" dirty="0">
                <a:solidFill>
                  <a:schemeClr val="tx1">
                    <a:lumMod val="95000"/>
                  </a:schemeClr>
                </a:solidFill>
              </a:rPr>
              <a:t>Перед волком он дрожал,</a:t>
            </a:r>
          </a:p>
          <a:p>
            <a:r>
              <a:rPr lang="ru-RU" sz="4000" b="1" i="1" dirty="0">
                <a:solidFill>
                  <a:schemeClr val="tx1">
                    <a:lumMod val="95000"/>
                  </a:schemeClr>
                </a:solidFill>
              </a:rPr>
              <a:t>От медведя убежал,</a:t>
            </a:r>
          </a:p>
          <a:p>
            <a:r>
              <a:rPr lang="ru-RU" sz="4000" b="1" i="1" dirty="0">
                <a:solidFill>
                  <a:schemeClr val="tx1">
                    <a:lumMod val="95000"/>
                  </a:schemeClr>
                </a:solidFill>
              </a:rPr>
              <a:t>А лисице на зубок</a:t>
            </a:r>
          </a:p>
          <a:p>
            <a:r>
              <a:rPr lang="ru-RU" sz="4000" b="1" i="1" dirty="0">
                <a:solidFill>
                  <a:schemeClr val="tx1">
                    <a:lumMod val="95000"/>
                  </a:schemeClr>
                </a:solidFill>
              </a:rPr>
              <a:t>Всё ж попался …</a:t>
            </a:r>
          </a:p>
        </p:txBody>
      </p:sp>
      <p:pic>
        <p:nvPicPr>
          <p:cNvPr id="1026" name="Picture 2" descr="D:\Оля\анимашки\колобок 2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41223" y="3581400"/>
            <a:ext cx="2767010" cy="2849470"/>
          </a:xfrm>
          <a:prstGeom prst="rect">
            <a:avLst/>
          </a:prstGeom>
          <a:noFill/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1F70A048-13D7-4AB5-97B8-D075FF53710B}"/>
              </a:ext>
            </a:extLst>
          </p:cNvPr>
          <p:cNvSpPr txBox="1"/>
          <p:nvPr/>
        </p:nvSpPr>
        <p:spPr>
          <a:xfrm>
            <a:off x="6400800" y="134742"/>
            <a:ext cx="3048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b="1" i="1" dirty="0">
                <a:solidFill>
                  <a:prstClr val="white">
                    <a:lumMod val="95000"/>
                  </a:prstClr>
                </a:solidFill>
                <a:latin typeface="Arial"/>
              </a:rPr>
              <a:t>п</a:t>
            </a:r>
            <a:r>
              <a:rPr kumimoji="0" lang="ru-RU" sz="2400" b="1" i="1" u="none" strike="noStrike" kern="1200" cap="none" spc="0" normalizeH="0" baseline="0" noProof="0" dirty="0" err="1">
                <a:ln>
                  <a:noFill/>
                </a:ln>
                <a:solidFill>
                  <a:prstClr val="white">
                    <a:lumMod val="9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ерсонажи</a:t>
            </a:r>
            <a:r>
              <a:rPr kumimoji="0" lang="ru-RU" sz="2400" b="1" i="1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9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lang="ru-RU" sz="3200" b="1" i="1" dirty="0">
                <a:solidFill>
                  <a:prstClr val="white">
                    <a:lumMod val="95000"/>
                  </a:prstClr>
                </a:solidFill>
                <a:latin typeface="Arial"/>
              </a:rPr>
              <a:t>1</a:t>
            </a:r>
            <a:r>
              <a:rPr kumimoji="0" lang="ru-RU" sz="3200" b="1" i="1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9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0</a:t>
            </a:r>
            <a:endParaRPr lang="ru-RU" sz="2400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5-конечная звезда 2">
            <a:hlinkClick r:id="rId3" action="ppaction://hlinksldjump"/>
          </p:cNvPr>
          <p:cNvSpPr/>
          <p:nvPr/>
        </p:nvSpPr>
        <p:spPr>
          <a:xfrm>
            <a:off x="8572528" y="6286520"/>
            <a:ext cx="571472" cy="571480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n>
                <a:solidFill>
                  <a:srgbClr val="C00000"/>
                </a:solidFill>
              </a:ln>
              <a:solidFill>
                <a:srgbClr val="C0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64381" y="1371600"/>
            <a:ext cx="750099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i="1" dirty="0">
                <a:solidFill>
                  <a:schemeClr val="tx1">
                    <a:lumMod val="95000"/>
                  </a:schemeClr>
                </a:solidFill>
              </a:rPr>
              <a:t>Скорей бы приблизился вечер</a:t>
            </a:r>
          </a:p>
          <a:p>
            <a:r>
              <a:rPr lang="ru-RU" sz="3600" b="1" i="1" dirty="0">
                <a:solidFill>
                  <a:schemeClr val="tx1">
                    <a:lumMod val="95000"/>
                  </a:schemeClr>
                </a:solidFill>
              </a:rPr>
              <a:t>И час долгожданный настал,</a:t>
            </a:r>
          </a:p>
          <a:p>
            <a:r>
              <a:rPr lang="ru-RU" sz="3600" b="1" i="1" dirty="0">
                <a:solidFill>
                  <a:schemeClr val="tx1">
                    <a:lumMod val="95000"/>
                  </a:schemeClr>
                </a:solidFill>
              </a:rPr>
              <a:t>Чтоб мне в золочёной карете</a:t>
            </a:r>
          </a:p>
          <a:p>
            <a:r>
              <a:rPr lang="ru-RU" sz="3600" b="1" i="1" dirty="0">
                <a:solidFill>
                  <a:schemeClr val="tx1">
                    <a:lumMod val="95000"/>
                  </a:schemeClr>
                </a:solidFill>
              </a:rPr>
              <a:t>Поехать на сказочный бал.</a:t>
            </a:r>
          </a:p>
        </p:txBody>
      </p:sp>
      <p:pic>
        <p:nvPicPr>
          <p:cNvPr id="7" name="Рисунок 6" descr="золушка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14876" y="4000504"/>
            <a:ext cx="2143124" cy="2857496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152C2D7-4DE6-43B1-9C20-9C6945FE49AA}"/>
              </a:ext>
            </a:extLst>
          </p:cNvPr>
          <p:cNvSpPr txBox="1"/>
          <p:nvPr/>
        </p:nvSpPr>
        <p:spPr>
          <a:xfrm>
            <a:off x="6400800" y="134742"/>
            <a:ext cx="3048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b="1" i="1" dirty="0">
                <a:solidFill>
                  <a:prstClr val="white">
                    <a:lumMod val="95000"/>
                  </a:prstClr>
                </a:solidFill>
                <a:latin typeface="Arial"/>
              </a:rPr>
              <a:t>п</a:t>
            </a:r>
            <a:r>
              <a:rPr kumimoji="0" lang="ru-RU" sz="2400" b="1" i="1" u="none" strike="noStrike" kern="1200" cap="none" spc="0" normalizeH="0" baseline="0" noProof="0" dirty="0" err="1">
                <a:ln>
                  <a:noFill/>
                </a:ln>
                <a:solidFill>
                  <a:prstClr val="white">
                    <a:lumMod val="9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ерсонажи</a:t>
            </a:r>
            <a:r>
              <a:rPr kumimoji="0" lang="ru-RU" sz="2400" b="1" i="1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9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ru-RU" sz="3200" b="1" i="1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9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20</a:t>
            </a:r>
            <a:endParaRPr lang="ru-RU" sz="2400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5-конечная звезда 2">
            <a:hlinkClick r:id="rId3" action="ppaction://hlinksldjump"/>
          </p:cNvPr>
          <p:cNvSpPr/>
          <p:nvPr/>
        </p:nvSpPr>
        <p:spPr>
          <a:xfrm>
            <a:off x="8572528" y="6286520"/>
            <a:ext cx="571472" cy="571480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n>
                <a:solidFill>
                  <a:srgbClr val="C00000"/>
                </a:solidFill>
              </a:ln>
              <a:solidFill>
                <a:srgbClr val="C0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000100" y="1571612"/>
            <a:ext cx="771530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i="1" dirty="0">
                <a:solidFill>
                  <a:schemeClr val="tx1">
                    <a:lumMod val="95000"/>
                  </a:schemeClr>
                </a:solidFill>
              </a:rPr>
              <a:t>Его хозяин – мальчик Робин,</a:t>
            </a:r>
          </a:p>
          <a:p>
            <a:r>
              <a:rPr lang="ru-RU" sz="3600" b="1" i="1" dirty="0">
                <a:solidFill>
                  <a:schemeClr val="tx1">
                    <a:lumMod val="95000"/>
                  </a:schemeClr>
                </a:solidFill>
              </a:rPr>
              <a:t>Его приятель – Пятачок.</a:t>
            </a:r>
          </a:p>
          <a:p>
            <a:r>
              <a:rPr lang="ru-RU" sz="3600" b="1" i="1" dirty="0">
                <a:solidFill>
                  <a:schemeClr val="tx1">
                    <a:lumMod val="95000"/>
                  </a:schemeClr>
                </a:solidFill>
              </a:rPr>
              <a:t>Он раз был облаку подобен;</a:t>
            </a:r>
          </a:p>
          <a:p>
            <a:r>
              <a:rPr lang="ru-RU" sz="3600" b="1" i="1" dirty="0">
                <a:solidFill>
                  <a:schemeClr val="tx1">
                    <a:lumMod val="95000"/>
                  </a:schemeClr>
                </a:solidFill>
              </a:rPr>
              <a:t>Он прост, но он не простачок.</a:t>
            </a:r>
          </a:p>
        </p:txBody>
      </p:sp>
      <p:pic>
        <p:nvPicPr>
          <p:cNvPr id="6" name="Рисунок 5" descr="disney8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00430" y="3786190"/>
            <a:ext cx="2071702" cy="285752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393F44F0-AEB2-4985-ADCE-F1A3868A8521}"/>
              </a:ext>
            </a:extLst>
          </p:cNvPr>
          <p:cNvSpPr txBox="1"/>
          <p:nvPr/>
        </p:nvSpPr>
        <p:spPr>
          <a:xfrm>
            <a:off x="6400800" y="134742"/>
            <a:ext cx="3048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b="1" i="1" dirty="0">
                <a:solidFill>
                  <a:prstClr val="white">
                    <a:lumMod val="95000"/>
                  </a:prstClr>
                </a:solidFill>
                <a:latin typeface="Arial"/>
              </a:rPr>
              <a:t>п</a:t>
            </a:r>
            <a:r>
              <a:rPr kumimoji="0" lang="ru-RU" sz="2400" b="1" i="1" u="none" strike="noStrike" kern="1200" cap="none" spc="0" normalizeH="0" baseline="0" noProof="0" dirty="0" err="1">
                <a:ln>
                  <a:noFill/>
                </a:ln>
                <a:solidFill>
                  <a:prstClr val="white">
                    <a:lumMod val="9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ерсонажи</a:t>
            </a:r>
            <a:r>
              <a:rPr kumimoji="0" lang="ru-RU" sz="2400" b="1" i="1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9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ru-RU" sz="3200" b="1" i="1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9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30</a:t>
            </a:r>
            <a:endParaRPr lang="ru-RU" sz="2400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5-конечная звезда 2">
            <a:hlinkClick r:id="rId3" action="ppaction://hlinksldjump"/>
          </p:cNvPr>
          <p:cNvSpPr/>
          <p:nvPr/>
        </p:nvSpPr>
        <p:spPr>
          <a:xfrm>
            <a:off x="8572528" y="6286520"/>
            <a:ext cx="571472" cy="571480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n>
                <a:solidFill>
                  <a:srgbClr val="C00000"/>
                </a:solidFill>
              </a:ln>
              <a:solidFill>
                <a:srgbClr val="C0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95248" y="719517"/>
            <a:ext cx="742955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i="1" dirty="0">
                <a:solidFill>
                  <a:schemeClr val="tx1">
                    <a:lumMod val="95000"/>
                  </a:schemeClr>
                </a:solidFill>
              </a:rPr>
              <a:t>Столяр Джузеппе Сизый Нос –</a:t>
            </a:r>
          </a:p>
          <a:p>
            <a:r>
              <a:rPr lang="ru-RU" sz="3600" b="1" i="1" dirty="0">
                <a:solidFill>
                  <a:schemeClr val="tx1">
                    <a:lumMod val="95000"/>
                  </a:schemeClr>
                </a:solidFill>
              </a:rPr>
              <a:t>Полено как-то в дом принёс.</a:t>
            </a:r>
          </a:p>
          <a:p>
            <a:r>
              <a:rPr lang="ru-RU" sz="3600" b="1" i="1" dirty="0">
                <a:solidFill>
                  <a:schemeClr val="tx1">
                    <a:lumMod val="95000"/>
                  </a:schemeClr>
                </a:solidFill>
              </a:rPr>
              <a:t>Он начал ножку мастерить</a:t>
            </a:r>
          </a:p>
          <a:p>
            <a:r>
              <a:rPr lang="ru-RU" sz="3600" b="1" i="1" dirty="0">
                <a:solidFill>
                  <a:schemeClr val="tx1">
                    <a:lumMod val="95000"/>
                  </a:schemeClr>
                </a:solidFill>
              </a:rPr>
              <a:t>Для кресла или стула.</a:t>
            </a:r>
          </a:p>
          <a:p>
            <a:r>
              <a:rPr lang="ru-RU" sz="3600" b="1" i="1" dirty="0">
                <a:solidFill>
                  <a:schemeClr val="tx1">
                    <a:lumMod val="95000"/>
                  </a:schemeClr>
                </a:solidFill>
              </a:rPr>
              <a:t>Полено стало говорить</a:t>
            </a:r>
          </a:p>
          <a:p>
            <a:r>
              <a:rPr lang="ru-RU" sz="3600" b="1" i="1" dirty="0">
                <a:solidFill>
                  <a:schemeClr val="tx1">
                    <a:lumMod val="95000"/>
                  </a:schemeClr>
                </a:solidFill>
              </a:rPr>
              <a:t>И за нос ущипнуло.</a:t>
            </a:r>
          </a:p>
        </p:txBody>
      </p:sp>
      <p:pic>
        <p:nvPicPr>
          <p:cNvPr id="7" name="Рисунок 6" descr="буратино 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29454" y="3295280"/>
            <a:ext cx="1857388" cy="3286124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BF754FB0-2F81-468E-B725-33F118D98320}"/>
              </a:ext>
            </a:extLst>
          </p:cNvPr>
          <p:cNvSpPr txBox="1"/>
          <p:nvPr/>
        </p:nvSpPr>
        <p:spPr>
          <a:xfrm>
            <a:off x="6400800" y="134742"/>
            <a:ext cx="3048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b="1" i="1" dirty="0">
                <a:solidFill>
                  <a:prstClr val="white">
                    <a:lumMod val="95000"/>
                  </a:prstClr>
                </a:solidFill>
                <a:latin typeface="Arial"/>
              </a:rPr>
              <a:t>п</a:t>
            </a:r>
            <a:r>
              <a:rPr kumimoji="0" lang="ru-RU" sz="2400" b="1" i="1" u="none" strike="noStrike" kern="1200" cap="none" spc="0" normalizeH="0" baseline="0" noProof="0" dirty="0" err="1">
                <a:ln>
                  <a:noFill/>
                </a:ln>
                <a:solidFill>
                  <a:prstClr val="white">
                    <a:lumMod val="9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ерсонажи</a:t>
            </a:r>
            <a:r>
              <a:rPr kumimoji="0" lang="ru-RU" sz="2400" b="1" i="1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9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ru-RU" sz="3200" b="1" i="1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9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40</a:t>
            </a:r>
            <a:endParaRPr lang="ru-RU" sz="2400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5-конечная звезда 2">
            <a:hlinkClick r:id="rId3" action="ppaction://hlinksldjump"/>
          </p:cNvPr>
          <p:cNvSpPr/>
          <p:nvPr/>
        </p:nvSpPr>
        <p:spPr>
          <a:xfrm>
            <a:off x="8572528" y="6286520"/>
            <a:ext cx="571472" cy="571480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n>
                <a:solidFill>
                  <a:srgbClr val="C00000"/>
                </a:solidFill>
              </a:ln>
              <a:solidFill>
                <a:srgbClr val="C0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14282" y="1285860"/>
            <a:ext cx="892971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i="1" dirty="0">
                <a:solidFill>
                  <a:schemeClr val="tx1">
                    <a:lumMod val="95000"/>
                  </a:schemeClr>
                </a:solidFill>
              </a:rPr>
              <a:t>Фруктово-огородная страна, -</a:t>
            </a:r>
          </a:p>
          <a:p>
            <a:pPr algn="ctr"/>
            <a:r>
              <a:rPr lang="ru-RU" sz="3600" b="1" i="1" dirty="0">
                <a:solidFill>
                  <a:schemeClr val="tx1">
                    <a:lumMod val="95000"/>
                  </a:schemeClr>
                </a:solidFill>
              </a:rPr>
              <a:t>В одной из книжек есть она,</a:t>
            </a:r>
          </a:p>
          <a:p>
            <a:pPr algn="ctr"/>
            <a:r>
              <a:rPr lang="ru-RU" sz="3600" b="1" i="1" dirty="0">
                <a:solidFill>
                  <a:schemeClr val="tx1">
                    <a:lumMod val="95000"/>
                  </a:schemeClr>
                </a:solidFill>
              </a:rPr>
              <a:t>А в ней герой – мальчишка неплохой,</a:t>
            </a:r>
          </a:p>
          <a:p>
            <a:pPr algn="ctr"/>
            <a:r>
              <a:rPr lang="ru-RU" sz="3600" b="1" i="1" dirty="0">
                <a:solidFill>
                  <a:schemeClr val="tx1">
                    <a:lumMod val="95000"/>
                  </a:schemeClr>
                </a:solidFill>
              </a:rPr>
              <a:t>Он храбрый, справедливый, озорной.</a:t>
            </a:r>
          </a:p>
          <a:p>
            <a:pPr algn="ctr"/>
            <a:endParaRPr lang="ru-RU" sz="3600" b="1" i="1" dirty="0">
              <a:solidFill>
                <a:srgbClr val="FFC000"/>
              </a:solidFill>
            </a:endParaRPr>
          </a:p>
        </p:txBody>
      </p:sp>
      <p:pic>
        <p:nvPicPr>
          <p:cNvPr id="6" name="Рисунок 5" descr="Картинка 6 из 23286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928926" y="3429000"/>
            <a:ext cx="214314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BF2C3823-023C-4ECA-9B4F-3F17CD4E639D}"/>
              </a:ext>
            </a:extLst>
          </p:cNvPr>
          <p:cNvSpPr txBox="1"/>
          <p:nvPr/>
        </p:nvSpPr>
        <p:spPr>
          <a:xfrm>
            <a:off x="6400800" y="134742"/>
            <a:ext cx="3048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b="1" i="1" dirty="0">
                <a:solidFill>
                  <a:prstClr val="white">
                    <a:lumMod val="95000"/>
                  </a:prstClr>
                </a:solidFill>
                <a:latin typeface="Arial"/>
              </a:rPr>
              <a:t>п</a:t>
            </a:r>
            <a:r>
              <a:rPr kumimoji="0" lang="ru-RU" sz="2400" b="1" i="1" u="none" strike="noStrike" kern="1200" cap="none" spc="0" normalizeH="0" baseline="0" noProof="0" dirty="0" err="1">
                <a:ln>
                  <a:noFill/>
                </a:ln>
                <a:solidFill>
                  <a:prstClr val="white">
                    <a:lumMod val="9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ерсонажи</a:t>
            </a:r>
            <a:r>
              <a:rPr kumimoji="0" lang="ru-RU" sz="2400" b="1" i="1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9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ru-RU" sz="3200" b="1" i="1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9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50</a:t>
            </a:r>
            <a:endParaRPr lang="ru-RU" sz="2400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50001" y="2286000"/>
            <a:ext cx="8643998" cy="3214710"/>
          </a:xfrm>
          <a:prstGeom prst="rect">
            <a:avLst/>
          </a:prstGeom>
          <a:noFill/>
        </p:spPr>
        <p:txBody>
          <a:bodyPr wrap="square" rtlCol="0">
            <a:prstTxWarp prst="textDeflateBottom">
              <a:avLst>
                <a:gd name="adj" fmla="val 77527"/>
              </a:avLst>
            </a:prstTxWarp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ru-RU" sz="11500" b="1" i="1" cap="all" dirty="0">
                <a:ln/>
                <a:solidFill>
                  <a:schemeClr val="tx1">
                    <a:lumMod val="95000"/>
                  </a:schemeClr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Monotype Corsiva" pitchFamily="66" charset="0"/>
              </a:rPr>
              <a:t>Молодцы!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Техническая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Техническая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Техниче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Сетка с тенью">
  <a:themeElements>
    <a:clrScheme name="Другая 4">
      <a:dk1>
        <a:srgbClr val="010199"/>
      </a:dk1>
      <a:lt1>
        <a:srgbClr val="FFFFFF"/>
      </a:lt1>
      <a:dk2>
        <a:srgbClr val="000099"/>
      </a:dk2>
      <a:lt2>
        <a:srgbClr val="CCFFFF"/>
      </a:lt2>
      <a:accent1>
        <a:srgbClr val="00C600"/>
      </a:accent1>
      <a:accent2>
        <a:srgbClr val="01017D"/>
      </a:accent2>
      <a:accent3>
        <a:srgbClr val="AAAACA"/>
      </a:accent3>
      <a:accent4>
        <a:srgbClr val="DADADA"/>
      </a:accent4>
      <a:accent5>
        <a:srgbClr val="AADFAA"/>
      </a:accent5>
      <a:accent6>
        <a:srgbClr val="010171"/>
      </a:accent6>
      <a:hlink>
        <a:srgbClr val="FFF066"/>
      </a:hlink>
      <a:folHlink>
        <a:srgbClr val="000072"/>
      </a:folHlink>
    </a:clrScheme>
    <a:fontScheme name="Сетка с тень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Сетка с тенью 1">
        <a:dk1>
          <a:srgbClr val="7E0000"/>
        </a:dk1>
        <a:lt1>
          <a:srgbClr val="FFFFFF"/>
        </a:lt1>
        <a:dk2>
          <a:srgbClr val="800000"/>
        </a:dk2>
        <a:lt2>
          <a:srgbClr val="FCF0B2"/>
        </a:lt2>
        <a:accent1>
          <a:srgbClr val="C5543D"/>
        </a:accent1>
        <a:accent2>
          <a:srgbClr val="660000"/>
        </a:accent2>
        <a:accent3>
          <a:srgbClr val="C0AAAA"/>
        </a:accent3>
        <a:accent4>
          <a:srgbClr val="DADADA"/>
        </a:accent4>
        <a:accent5>
          <a:srgbClr val="DFB3AF"/>
        </a:accent5>
        <a:accent6>
          <a:srgbClr val="5C0000"/>
        </a:accent6>
        <a:hlink>
          <a:srgbClr val="FFFF00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етка с тенью 2">
        <a:dk1>
          <a:srgbClr val="000066"/>
        </a:dk1>
        <a:lt1>
          <a:srgbClr val="FFFFFF"/>
        </a:lt1>
        <a:dk2>
          <a:srgbClr val="000066"/>
        </a:dk2>
        <a:lt2>
          <a:srgbClr val="B2B8C8"/>
        </a:lt2>
        <a:accent1>
          <a:srgbClr val="008080"/>
        </a:accent1>
        <a:accent2>
          <a:srgbClr val="00004E"/>
        </a:accent2>
        <a:accent3>
          <a:srgbClr val="AAAAB8"/>
        </a:accent3>
        <a:accent4>
          <a:srgbClr val="DADADA"/>
        </a:accent4>
        <a:accent5>
          <a:srgbClr val="AAC0C0"/>
        </a:accent5>
        <a:accent6>
          <a:srgbClr val="000046"/>
        </a:accent6>
        <a:hlink>
          <a:srgbClr val="00FFCC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етка с тенью 3">
        <a:dk1>
          <a:srgbClr val="010199"/>
        </a:dk1>
        <a:lt1>
          <a:srgbClr val="FFFFFF"/>
        </a:lt1>
        <a:dk2>
          <a:srgbClr val="000099"/>
        </a:dk2>
        <a:lt2>
          <a:srgbClr val="CCFFFF"/>
        </a:lt2>
        <a:accent1>
          <a:srgbClr val="00C600"/>
        </a:accent1>
        <a:accent2>
          <a:srgbClr val="01017D"/>
        </a:accent2>
        <a:accent3>
          <a:srgbClr val="AAAACA"/>
        </a:accent3>
        <a:accent4>
          <a:srgbClr val="DADADA"/>
        </a:accent4>
        <a:accent5>
          <a:srgbClr val="AADFAA"/>
        </a:accent5>
        <a:accent6>
          <a:srgbClr val="010171"/>
        </a:accent6>
        <a:hlink>
          <a:srgbClr val="FFE701"/>
        </a:hlink>
        <a:folHlink>
          <a:srgbClr val="3366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етка с тенью 4">
        <a:dk1>
          <a:srgbClr val="6B6B99"/>
        </a:dk1>
        <a:lt1>
          <a:srgbClr val="EAEAEA"/>
        </a:lt1>
        <a:dk2>
          <a:srgbClr val="666699"/>
        </a:dk2>
        <a:lt2>
          <a:srgbClr val="CCECFF"/>
        </a:lt2>
        <a:accent1>
          <a:srgbClr val="00CC66"/>
        </a:accent1>
        <a:accent2>
          <a:srgbClr val="54547A"/>
        </a:accent2>
        <a:accent3>
          <a:srgbClr val="B8B8CA"/>
        </a:accent3>
        <a:accent4>
          <a:srgbClr val="C8C8C8"/>
        </a:accent4>
        <a:accent5>
          <a:srgbClr val="AAE2B8"/>
        </a:accent5>
        <a:accent6>
          <a:srgbClr val="4B4B6E"/>
        </a:accent6>
        <a:hlink>
          <a:srgbClr val="65B2FF"/>
        </a:hlink>
        <a:folHlink>
          <a:srgbClr val="9900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етка с тенью 5">
        <a:dk1>
          <a:srgbClr val="00827F"/>
        </a:dk1>
        <a:lt1>
          <a:srgbClr val="FFFFFF"/>
        </a:lt1>
        <a:dk2>
          <a:srgbClr val="008080"/>
        </a:dk2>
        <a:lt2>
          <a:srgbClr val="FFFFCC"/>
        </a:lt2>
        <a:accent1>
          <a:srgbClr val="6D6FC7"/>
        </a:accent1>
        <a:accent2>
          <a:srgbClr val="006462"/>
        </a:accent2>
        <a:accent3>
          <a:srgbClr val="AAC0C0"/>
        </a:accent3>
        <a:accent4>
          <a:srgbClr val="DADADA"/>
        </a:accent4>
        <a:accent5>
          <a:srgbClr val="BABBE0"/>
        </a:accent5>
        <a:accent6>
          <a:srgbClr val="005A58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етка с тенью 6">
        <a:dk1>
          <a:srgbClr val="4D4D4D"/>
        </a:dk1>
        <a:lt1>
          <a:srgbClr val="FFFFFF"/>
        </a:lt1>
        <a:dk2>
          <a:srgbClr val="525252"/>
        </a:dk2>
        <a:lt2>
          <a:srgbClr val="C0C0C0"/>
        </a:lt2>
        <a:accent1>
          <a:srgbClr val="527C3A"/>
        </a:accent1>
        <a:accent2>
          <a:srgbClr val="444444"/>
        </a:accent2>
        <a:accent3>
          <a:srgbClr val="B3B3B3"/>
        </a:accent3>
        <a:accent4>
          <a:srgbClr val="DADADA"/>
        </a:accent4>
        <a:accent5>
          <a:srgbClr val="B3BFAE"/>
        </a:accent5>
        <a:accent6>
          <a:srgbClr val="3D3D3D"/>
        </a:accent6>
        <a:hlink>
          <a:srgbClr val="FAC458"/>
        </a:hlink>
        <a:folHlink>
          <a:srgbClr val="C7780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етка с тенью 7">
        <a:dk1>
          <a:srgbClr val="516032"/>
        </a:dk1>
        <a:lt1>
          <a:srgbClr val="FFFFFF"/>
        </a:lt1>
        <a:dk2>
          <a:srgbClr val="546434"/>
        </a:dk2>
        <a:lt2>
          <a:srgbClr val="B2B68A"/>
        </a:lt2>
        <a:accent1>
          <a:srgbClr val="7D8C70"/>
        </a:accent1>
        <a:accent2>
          <a:srgbClr val="414E28"/>
        </a:accent2>
        <a:accent3>
          <a:srgbClr val="B3B8AE"/>
        </a:accent3>
        <a:accent4>
          <a:srgbClr val="DADADA"/>
        </a:accent4>
        <a:accent5>
          <a:srgbClr val="BFC5BB"/>
        </a:accent5>
        <a:accent6>
          <a:srgbClr val="3A4623"/>
        </a:accent6>
        <a:hlink>
          <a:srgbClr val="80C579"/>
        </a:hlink>
        <a:folHlink>
          <a:srgbClr val="7FADA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етка с тенью 8">
        <a:dk1>
          <a:srgbClr val="D1CC00"/>
        </a:dk1>
        <a:lt1>
          <a:srgbClr val="FFFFFF"/>
        </a:lt1>
        <a:dk2>
          <a:srgbClr val="CCCC00"/>
        </a:dk2>
        <a:lt2>
          <a:srgbClr val="F3F5B1"/>
        </a:lt2>
        <a:accent1>
          <a:srgbClr val="808000"/>
        </a:accent1>
        <a:accent2>
          <a:srgbClr val="AEAA00"/>
        </a:accent2>
        <a:accent3>
          <a:srgbClr val="E2E2AA"/>
        </a:accent3>
        <a:accent4>
          <a:srgbClr val="DADADA"/>
        </a:accent4>
        <a:accent5>
          <a:srgbClr val="C0C0AA"/>
        </a:accent5>
        <a:accent6>
          <a:srgbClr val="9D9A00"/>
        </a:accent6>
        <a:hlink>
          <a:srgbClr val="FFCC0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етка с тенью 9">
        <a:dk1>
          <a:srgbClr val="000000"/>
        </a:dk1>
        <a:lt1>
          <a:srgbClr val="F8F8F8"/>
        </a:lt1>
        <a:dk2>
          <a:srgbClr val="336600"/>
        </a:dk2>
        <a:lt2>
          <a:srgbClr val="FBFBFB"/>
        </a:lt2>
        <a:accent1>
          <a:srgbClr val="009900"/>
        </a:accent1>
        <a:accent2>
          <a:srgbClr val="C6C6C6"/>
        </a:accent2>
        <a:accent3>
          <a:srgbClr val="FBFBFB"/>
        </a:accent3>
        <a:accent4>
          <a:srgbClr val="000000"/>
        </a:accent4>
        <a:accent5>
          <a:srgbClr val="AACAAA"/>
        </a:accent5>
        <a:accent6>
          <a:srgbClr val="B3B3B3"/>
        </a:accent6>
        <a:hlink>
          <a:srgbClr val="006600"/>
        </a:hlink>
        <a:folHlink>
          <a:srgbClr val="8080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889</TotalTime>
  <Words>564</Words>
  <Application>Microsoft Office PowerPoint</Application>
  <PresentationFormat>Экран (4:3)</PresentationFormat>
  <Paragraphs>159</Paragraphs>
  <Slides>28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28</vt:i4>
      </vt:variant>
    </vt:vector>
  </HeadingPairs>
  <TitlesOfParts>
    <vt:vector size="37" baseType="lpstr">
      <vt:lpstr>Arial</vt:lpstr>
      <vt:lpstr>Franklin Gothic Book</vt:lpstr>
      <vt:lpstr>Helvetica Neue</vt:lpstr>
      <vt:lpstr>Monotype Corsiva</vt:lpstr>
      <vt:lpstr>Times New Roman</vt:lpstr>
      <vt:lpstr>Wingdings</vt:lpstr>
      <vt:lpstr>Wingdings 2</vt:lpstr>
      <vt:lpstr>Техническая</vt:lpstr>
      <vt:lpstr>Сетка с тенью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Reanimator Extreme Edition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Пользователь</cp:lastModifiedBy>
  <cp:revision>91</cp:revision>
  <dcterms:created xsi:type="dcterms:W3CDTF">2012-03-28T11:46:51Z</dcterms:created>
  <dcterms:modified xsi:type="dcterms:W3CDTF">2022-04-19T17:44:25Z</dcterms:modified>
</cp:coreProperties>
</file>