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9051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847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3730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598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0526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8194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310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5455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041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575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7153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98645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4172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887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7631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68234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9787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880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7567" y="1998475"/>
            <a:ext cx="5308866" cy="1515533"/>
          </a:xfrm>
        </p:spPr>
        <p:txBody>
          <a:bodyPr/>
          <a:lstStyle/>
          <a:p>
            <a:r>
              <a:rPr sz="3200" dirty="0" err="1"/>
              <a:t>Методы</a:t>
            </a:r>
            <a:r>
              <a:rPr sz="3200" dirty="0"/>
              <a:t> </a:t>
            </a:r>
            <a:r>
              <a:rPr sz="3200" dirty="0" err="1"/>
              <a:t>восстановления</a:t>
            </a:r>
            <a:r>
              <a:rPr sz="3200" dirty="0"/>
              <a:t> </a:t>
            </a:r>
            <a:r>
              <a:rPr sz="3200" dirty="0" err="1"/>
              <a:t>спортсменов</a:t>
            </a:r>
            <a:r>
              <a:rPr sz="3200" dirty="0"/>
              <a:t> </a:t>
            </a:r>
          </a:p>
          <a:p>
            <a:r>
              <a:rPr sz="3200" dirty="0"/>
              <a:t>в </a:t>
            </a:r>
            <a:r>
              <a:rPr sz="3200" dirty="0" err="1"/>
              <a:t>условиях</a:t>
            </a:r>
            <a:r>
              <a:rPr sz="3200" dirty="0"/>
              <a:t> </a:t>
            </a:r>
            <a:r>
              <a:rPr sz="3200" dirty="0" err="1"/>
              <a:t>летнего</a:t>
            </a:r>
            <a:r>
              <a:rPr sz="3200" dirty="0"/>
              <a:t> </a:t>
            </a:r>
            <a:r>
              <a:rPr sz="3200" dirty="0" err="1"/>
              <a:t>оздоровительного</a:t>
            </a:r>
            <a:r>
              <a:rPr sz="3200" dirty="0"/>
              <a:t> </a:t>
            </a:r>
            <a:r>
              <a:rPr sz="3200" dirty="0" err="1"/>
              <a:t>лагеря</a:t>
            </a:r>
            <a:endParaRPr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dirty="0" err="1"/>
              <a:t>Целевая</a:t>
            </a:r>
            <a:r>
              <a:rPr dirty="0"/>
              <a:t> </a:t>
            </a:r>
            <a:r>
              <a:rPr dirty="0" err="1"/>
              <a:t>группа</a:t>
            </a:r>
            <a:r>
              <a:rPr dirty="0"/>
              <a:t>:</a:t>
            </a:r>
            <a:r>
              <a:rPr lang="ru-RU" dirty="0"/>
              <a:t> юноши и девушки </a:t>
            </a:r>
            <a:r>
              <a:rPr dirty="0"/>
              <a:t>10–17 </a:t>
            </a:r>
            <a:r>
              <a:rPr dirty="0" err="1"/>
              <a:t>лет</a:t>
            </a:r>
            <a:endParaRPr dirty="0"/>
          </a:p>
          <a:p>
            <a:r>
              <a:rPr dirty="0" err="1"/>
              <a:t>Условия</a:t>
            </a:r>
            <a:r>
              <a:rPr dirty="0"/>
              <a:t>: </a:t>
            </a:r>
            <a:r>
              <a:rPr dirty="0" err="1"/>
              <a:t>сосновый</a:t>
            </a:r>
            <a:r>
              <a:rPr dirty="0"/>
              <a:t> </a:t>
            </a:r>
            <a:r>
              <a:rPr dirty="0" err="1"/>
              <a:t>бор</a:t>
            </a:r>
            <a:r>
              <a:rPr dirty="0"/>
              <a:t>, </a:t>
            </a:r>
            <a:r>
              <a:rPr dirty="0" err="1"/>
              <a:t>озеро</a:t>
            </a:r>
            <a:r>
              <a:rPr dirty="0"/>
              <a:t> , </a:t>
            </a:r>
            <a:r>
              <a:rPr dirty="0" err="1"/>
              <a:t>спортплощадка</a:t>
            </a:r>
            <a:r>
              <a:rPr dirty="0"/>
              <a:t>, </a:t>
            </a:r>
            <a:r>
              <a:rPr dirty="0" err="1"/>
              <a:t>песчаные</a:t>
            </a:r>
            <a:r>
              <a:rPr dirty="0"/>
              <a:t> </a:t>
            </a:r>
            <a:r>
              <a:rPr dirty="0" err="1"/>
              <a:t>поля</a:t>
            </a:r>
            <a:r>
              <a:rPr dirty="0"/>
              <a:t>, </a:t>
            </a:r>
            <a:r>
              <a:rPr dirty="0" err="1"/>
              <a:t>кинозал</a:t>
            </a:r>
            <a:endParaRPr dirty="0"/>
          </a:p>
          <a:p>
            <a:r>
              <a:rPr dirty="0" err="1"/>
              <a:t>Автор</a:t>
            </a:r>
            <a:r>
              <a:rPr lang="ru-RU" dirty="0"/>
              <a:t>ы</a:t>
            </a:r>
            <a:r>
              <a:rPr dirty="0"/>
              <a:t> </a:t>
            </a:r>
            <a:r>
              <a:rPr dirty="0" err="1"/>
              <a:t>методики</a:t>
            </a:r>
            <a:r>
              <a:rPr dirty="0"/>
              <a:t>: </a:t>
            </a:r>
            <a:r>
              <a:rPr lang="ru-RU" dirty="0" err="1"/>
              <a:t>С.К.Пахомова</a:t>
            </a:r>
            <a:r>
              <a:rPr lang="ru-RU" dirty="0"/>
              <a:t>. </a:t>
            </a:r>
            <a:r>
              <a:rPr lang="ru-RU" dirty="0" err="1"/>
              <a:t>Е.В.Дюпин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Цели и задачи методики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 sz="2000"/>
            </a:pPr>
            <a:r>
              <a:rPr dirty="0" err="1"/>
              <a:t>Цель</a:t>
            </a:r>
            <a:r>
              <a:rPr dirty="0"/>
              <a:t>: </a:t>
            </a:r>
            <a:r>
              <a:rPr dirty="0" err="1"/>
              <a:t>ускорить</a:t>
            </a:r>
            <a:r>
              <a:rPr dirty="0"/>
              <a:t> </a:t>
            </a:r>
            <a:r>
              <a:rPr dirty="0" err="1"/>
              <a:t>восстановление</a:t>
            </a:r>
            <a:r>
              <a:rPr dirty="0"/>
              <a:t> </a:t>
            </a:r>
            <a:r>
              <a:rPr dirty="0" err="1"/>
              <a:t>после</a:t>
            </a:r>
            <a:r>
              <a:rPr dirty="0"/>
              <a:t> </a:t>
            </a:r>
            <a:r>
              <a:rPr dirty="0" err="1"/>
              <a:t>тренировок</a:t>
            </a:r>
            <a:r>
              <a:rPr dirty="0"/>
              <a:t> </a:t>
            </a:r>
            <a:r>
              <a:rPr dirty="0" err="1"/>
              <a:t>без</a:t>
            </a:r>
            <a:r>
              <a:rPr dirty="0"/>
              <a:t> </a:t>
            </a:r>
            <a:r>
              <a:rPr dirty="0" err="1"/>
              <a:t>снижения</a:t>
            </a:r>
            <a:r>
              <a:rPr dirty="0"/>
              <a:t> </a:t>
            </a:r>
            <a:r>
              <a:rPr dirty="0" err="1"/>
              <a:t>качества</a:t>
            </a:r>
            <a:r>
              <a:rPr dirty="0"/>
              <a:t> </a:t>
            </a:r>
            <a:r>
              <a:rPr dirty="0" err="1"/>
              <a:t>последующих</a:t>
            </a:r>
            <a:r>
              <a:rPr dirty="0"/>
              <a:t> </a:t>
            </a:r>
            <a:r>
              <a:rPr dirty="0" err="1"/>
              <a:t>занятий</a:t>
            </a:r>
            <a:r>
              <a:rPr dirty="0"/>
              <a:t>.</a:t>
            </a:r>
          </a:p>
          <a:p>
            <a:pPr>
              <a:defRPr sz="2000"/>
            </a:pPr>
            <a:r>
              <a:rPr dirty="0" err="1"/>
              <a:t>Задачи</a:t>
            </a:r>
            <a:r>
              <a:rPr dirty="0"/>
              <a:t>: </a:t>
            </a:r>
            <a:endParaRPr lang="ru-RU" dirty="0"/>
          </a:p>
          <a:p>
            <a:pPr>
              <a:defRPr sz="2000"/>
            </a:pPr>
            <a:r>
              <a:rPr dirty="0" err="1"/>
              <a:t>снизить</a:t>
            </a:r>
            <a:r>
              <a:rPr dirty="0"/>
              <a:t> </a:t>
            </a:r>
            <a:r>
              <a:rPr dirty="0" err="1"/>
              <a:t>утомление</a:t>
            </a:r>
            <a:r>
              <a:rPr dirty="0"/>
              <a:t>, </a:t>
            </a:r>
            <a:r>
              <a:rPr dirty="0" err="1"/>
              <a:t>нормализовать</a:t>
            </a:r>
            <a:r>
              <a:rPr dirty="0"/>
              <a:t> </a:t>
            </a:r>
            <a:r>
              <a:rPr dirty="0" err="1"/>
              <a:t>дыхание</a:t>
            </a:r>
            <a:r>
              <a:rPr dirty="0"/>
              <a:t> и ЧСС, </a:t>
            </a:r>
            <a:r>
              <a:rPr dirty="0" err="1"/>
              <a:t>снять</a:t>
            </a:r>
            <a:r>
              <a:rPr dirty="0"/>
              <a:t> </a:t>
            </a:r>
            <a:r>
              <a:rPr dirty="0" err="1"/>
              <a:t>мышечное</a:t>
            </a:r>
            <a:r>
              <a:rPr dirty="0"/>
              <a:t> </a:t>
            </a:r>
            <a:r>
              <a:rPr dirty="0" err="1"/>
              <a:t>напряжение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Сохранить</a:t>
            </a:r>
            <a:r>
              <a:rPr dirty="0"/>
              <a:t> </a:t>
            </a:r>
            <a:r>
              <a:rPr lang="ru-RU" dirty="0"/>
              <a:t>физические качества спортсменов (</a:t>
            </a:r>
            <a:r>
              <a:rPr dirty="0" err="1"/>
              <a:t>гибкость</a:t>
            </a:r>
            <a:r>
              <a:rPr lang="ru-RU" dirty="0"/>
              <a:t>, силу, выносливость, скорость</a:t>
            </a:r>
            <a:r>
              <a:rPr dirty="0"/>
              <a:t> и </a:t>
            </a:r>
            <a:r>
              <a:rPr dirty="0" err="1"/>
              <a:t>координацию</a:t>
            </a:r>
            <a:r>
              <a:rPr dirty="0"/>
              <a:t>, </a:t>
            </a:r>
            <a:r>
              <a:rPr dirty="0" err="1"/>
              <a:t>поддержать</a:t>
            </a:r>
            <a:r>
              <a:rPr dirty="0"/>
              <a:t> </a:t>
            </a:r>
            <a:r>
              <a:rPr dirty="0" err="1"/>
              <a:t>психологическое</a:t>
            </a:r>
            <a:r>
              <a:rPr dirty="0"/>
              <a:t> </a:t>
            </a:r>
            <a:r>
              <a:rPr dirty="0" err="1"/>
              <a:t>благополучие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Учитывать</a:t>
            </a:r>
            <a:r>
              <a:rPr dirty="0"/>
              <a:t> </a:t>
            </a:r>
            <a:r>
              <a:rPr dirty="0" err="1"/>
              <a:t>возраст</a:t>
            </a:r>
            <a:r>
              <a:rPr lang="ru-RU" dirty="0" err="1"/>
              <a:t>ные</a:t>
            </a:r>
            <a:r>
              <a:rPr lang="ru-RU" dirty="0"/>
              <a:t> и гендерные особенности спортсменов.</a:t>
            </a:r>
            <a:r>
              <a:rPr dirty="0"/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dirty="0" err="1"/>
              <a:t>Стартовые</a:t>
            </a:r>
            <a:r>
              <a:rPr dirty="0"/>
              <a:t> </a:t>
            </a:r>
            <a:r>
              <a:rPr dirty="0" err="1"/>
              <a:t>условия</a:t>
            </a:r>
            <a:r>
              <a:rPr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2000"/>
            </a:pPr>
            <a:r>
              <a:rPr dirty="0" err="1"/>
              <a:t>Место</a:t>
            </a:r>
            <a:r>
              <a:rPr dirty="0"/>
              <a:t>: </a:t>
            </a:r>
            <a:r>
              <a:rPr dirty="0" err="1"/>
              <a:t>сосновый</a:t>
            </a:r>
            <a:r>
              <a:rPr dirty="0"/>
              <a:t> </a:t>
            </a:r>
            <a:r>
              <a:rPr dirty="0" err="1"/>
              <a:t>бор</a:t>
            </a:r>
            <a:r>
              <a:rPr dirty="0"/>
              <a:t>; </a:t>
            </a:r>
            <a:r>
              <a:rPr dirty="0" err="1"/>
              <a:t>доступ</a:t>
            </a:r>
            <a:r>
              <a:rPr dirty="0"/>
              <a:t> к </a:t>
            </a:r>
            <a:r>
              <a:rPr dirty="0" err="1"/>
              <a:t>чистому</a:t>
            </a:r>
            <a:r>
              <a:rPr dirty="0"/>
              <a:t> </a:t>
            </a:r>
            <a:r>
              <a:rPr dirty="0" err="1"/>
              <a:t>воздуху</a:t>
            </a:r>
            <a:r>
              <a:rPr dirty="0"/>
              <a:t> и </a:t>
            </a:r>
            <a:r>
              <a:rPr dirty="0" err="1"/>
              <a:t>тенистым</a:t>
            </a:r>
            <a:r>
              <a:rPr dirty="0"/>
              <a:t> </a:t>
            </a:r>
            <a:r>
              <a:rPr dirty="0" err="1"/>
              <a:t>маршрутам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Инфраструктура</a:t>
            </a:r>
            <a:r>
              <a:rPr dirty="0"/>
              <a:t>: </a:t>
            </a:r>
            <a:r>
              <a:rPr dirty="0" err="1"/>
              <a:t>турники</a:t>
            </a:r>
            <a:r>
              <a:rPr dirty="0"/>
              <a:t>, </a:t>
            </a:r>
            <a:r>
              <a:rPr dirty="0" err="1"/>
              <a:t>брусья</a:t>
            </a:r>
            <a:r>
              <a:rPr dirty="0"/>
              <a:t>, </a:t>
            </a:r>
            <a:r>
              <a:rPr dirty="0" err="1"/>
              <a:t>лесенка</a:t>
            </a:r>
            <a:r>
              <a:rPr dirty="0"/>
              <a:t>; </a:t>
            </a:r>
            <a:r>
              <a:rPr dirty="0" err="1"/>
              <a:t>песчаное</a:t>
            </a:r>
            <a:r>
              <a:rPr dirty="0"/>
              <a:t> </a:t>
            </a:r>
            <a:r>
              <a:rPr dirty="0" err="1"/>
              <a:t>поле</a:t>
            </a:r>
            <a:r>
              <a:rPr dirty="0"/>
              <a:t> 30×10 м и </a:t>
            </a:r>
            <a:r>
              <a:rPr dirty="0" err="1"/>
              <a:t>волейбольное</a:t>
            </a:r>
            <a:r>
              <a:rPr lang="ru-RU" dirty="0"/>
              <a:t>, пляж;</a:t>
            </a:r>
            <a:endParaRPr dirty="0"/>
          </a:p>
          <a:p>
            <a:pPr>
              <a:defRPr sz="2000"/>
            </a:pPr>
            <a:r>
              <a:rPr dirty="0" err="1"/>
              <a:t>Кинозал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релаксации</a:t>
            </a:r>
            <a:r>
              <a:rPr dirty="0"/>
              <a:t> и </a:t>
            </a:r>
            <a:r>
              <a:rPr dirty="0" err="1"/>
              <a:t>обучения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lang="ru-RU" dirty="0"/>
              <a:t>Инвентарь:</a:t>
            </a:r>
            <a:r>
              <a:rPr dirty="0"/>
              <a:t> </a:t>
            </a:r>
            <a:r>
              <a:rPr dirty="0" err="1"/>
              <a:t>эспандеры</a:t>
            </a:r>
            <a:r>
              <a:rPr dirty="0"/>
              <a:t>, </a:t>
            </a:r>
            <a:r>
              <a:rPr dirty="0" err="1"/>
              <a:t>гимнастические</a:t>
            </a:r>
            <a:r>
              <a:rPr dirty="0"/>
              <a:t> </a:t>
            </a:r>
            <a:r>
              <a:rPr dirty="0" err="1"/>
              <a:t>палки</a:t>
            </a:r>
            <a:r>
              <a:rPr dirty="0"/>
              <a:t>, </a:t>
            </a:r>
            <a:r>
              <a:rPr dirty="0" err="1"/>
              <a:t>мячи</a:t>
            </a:r>
            <a:r>
              <a:rPr dirty="0"/>
              <a:t>, </a:t>
            </a:r>
            <a:r>
              <a:rPr dirty="0" err="1"/>
              <a:t>ролики</a:t>
            </a:r>
            <a:r>
              <a:rPr lang="ru-RU" dirty="0"/>
              <a:t>, гантели 2-8 кг., скакалки.</a:t>
            </a: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39" y="537582"/>
            <a:ext cx="6798734" cy="1303867"/>
          </a:xfrm>
        </p:spPr>
        <p:txBody>
          <a:bodyPr/>
          <a:lstStyle/>
          <a:p>
            <a:r>
              <a:rPr dirty="0" err="1"/>
              <a:t>Почему</a:t>
            </a:r>
            <a:r>
              <a:rPr dirty="0"/>
              <a:t> </a:t>
            </a:r>
            <a:r>
              <a:rPr dirty="0" err="1"/>
              <a:t>это</a:t>
            </a:r>
            <a:r>
              <a:rPr dirty="0"/>
              <a:t> </a:t>
            </a:r>
            <a:r>
              <a:rPr dirty="0" err="1"/>
              <a:t>работает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2000"/>
            </a:pPr>
            <a:r>
              <a:rPr dirty="0" err="1"/>
              <a:t>Активное</a:t>
            </a:r>
            <a:r>
              <a:rPr dirty="0"/>
              <a:t> </a:t>
            </a:r>
            <a:r>
              <a:rPr dirty="0" err="1"/>
              <a:t>восстановление</a:t>
            </a:r>
            <a:r>
              <a:rPr dirty="0"/>
              <a:t> в </a:t>
            </a:r>
            <a:r>
              <a:rPr dirty="0" err="1"/>
              <a:t>зоне</a:t>
            </a:r>
            <a:r>
              <a:rPr dirty="0"/>
              <a:t> 50–60% </a:t>
            </a:r>
            <a:r>
              <a:rPr dirty="0" err="1"/>
              <a:t>ЧССmax</a:t>
            </a:r>
            <a:r>
              <a:rPr dirty="0"/>
              <a:t> </a:t>
            </a:r>
            <a:r>
              <a:rPr dirty="0" err="1"/>
              <a:t>помогает</a:t>
            </a:r>
            <a:r>
              <a:rPr dirty="0"/>
              <a:t> </a:t>
            </a:r>
            <a:r>
              <a:rPr dirty="0" err="1"/>
              <a:t>вывести</a:t>
            </a:r>
            <a:r>
              <a:rPr dirty="0"/>
              <a:t> </a:t>
            </a:r>
            <a:r>
              <a:rPr dirty="0" err="1"/>
              <a:t>метаболиты</a:t>
            </a:r>
            <a:r>
              <a:rPr dirty="0"/>
              <a:t> и </a:t>
            </a:r>
            <a:r>
              <a:rPr dirty="0" err="1"/>
              <a:t>успокоить</a:t>
            </a:r>
            <a:r>
              <a:rPr dirty="0"/>
              <a:t> </a:t>
            </a:r>
            <a:r>
              <a:rPr dirty="0" err="1"/>
              <a:t>нервную</a:t>
            </a:r>
            <a:r>
              <a:rPr dirty="0"/>
              <a:t> </a:t>
            </a:r>
            <a:r>
              <a:rPr dirty="0" err="1"/>
              <a:t>систему</a:t>
            </a:r>
            <a:r>
              <a:rPr dirty="0"/>
              <a:t>.</a:t>
            </a:r>
          </a:p>
          <a:p>
            <a:pPr>
              <a:defRPr sz="2000"/>
            </a:pPr>
            <a:r>
              <a:rPr dirty="0" err="1"/>
              <a:t>Дыхательные</a:t>
            </a:r>
            <a:r>
              <a:rPr dirty="0"/>
              <a:t> </a:t>
            </a:r>
            <a:r>
              <a:rPr dirty="0" err="1"/>
              <a:t>практики</a:t>
            </a:r>
            <a:r>
              <a:rPr dirty="0"/>
              <a:t> </a:t>
            </a:r>
            <a:r>
              <a:rPr dirty="0" err="1"/>
              <a:t>улучшают</a:t>
            </a:r>
            <a:r>
              <a:rPr dirty="0"/>
              <a:t> </a:t>
            </a:r>
            <a:r>
              <a:rPr dirty="0" err="1"/>
              <a:t>вентиляцию</a:t>
            </a:r>
            <a:r>
              <a:rPr dirty="0"/>
              <a:t>, </a:t>
            </a:r>
            <a:r>
              <a:rPr dirty="0" err="1"/>
              <a:t>вариабельность</a:t>
            </a:r>
            <a:r>
              <a:rPr dirty="0"/>
              <a:t> </a:t>
            </a:r>
            <a:r>
              <a:rPr dirty="0" err="1"/>
              <a:t>ритма</a:t>
            </a:r>
            <a:r>
              <a:rPr dirty="0"/>
              <a:t> и </a:t>
            </a:r>
            <a:r>
              <a:rPr dirty="0" err="1"/>
              <a:t>устойчивость</a:t>
            </a:r>
            <a:r>
              <a:rPr dirty="0"/>
              <a:t> к </a:t>
            </a:r>
            <a:r>
              <a:rPr dirty="0" err="1"/>
              <a:t>гипоксии</a:t>
            </a:r>
            <a:r>
              <a:rPr dirty="0"/>
              <a:t>.</a:t>
            </a:r>
          </a:p>
          <a:p>
            <a:pPr>
              <a:defRPr sz="2000"/>
            </a:pPr>
            <a:r>
              <a:rPr dirty="0" err="1"/>
              <a:t>Стретчинг</a:t>
            </a:r>
            <a:r>
              <a:rPr dirty="0"/>
              <a:t> и </a:t>
            </a:r>
            <a:r>
              <a:rPr dirty="0" err="1"/>
              <a:t>миофасциальный</a:t>
            </a:r>
            <a:r>
              <a:rPr dirty="0"/>
              <a:t> </a:t>
            </a:r>
            <a:r>
              <a:rPr dirty="0" err="1"/>
              <a:t>релиз</a:t>
            </a:r>
            <a:r>
              <a:rPr dirty="0"/>
              <a:t> </a:t>
            </a:r>
            <a:r>
              <a:rPr dirty="0" err="1"/>
              <a:t>снижают</a:t>
            </a:r>
            <a:r>
              <a:rPr dirty="0"/>
              <a:t> </a:t>
            </a:r>
            <a:r>
              <a:rPr dirty="0" err="1"/>
              <a:t>мышечный</a:t>
            </a:r>
            <a:r>
              <a:rPr dirty="0"/>
              <a:t> </a:t>
            </a:r>
            <a:r>
              <a:rPr dirty="0" err="1"/>
              <a:t>тонус</a:t>
            </a:r>
            <a:r>
              <a:rPr dirty="0"/>
              <a:t> и </a:t>
            </a:r>
            <a:r>
              <a:rPr dirty="0" err="1"/>
              <a:t>риск</a:t>
            </a:r>
            <a:r>
              <a:rPr dirty="0"/>
              <a:t> </a:t>
            </a:r>
            <a:r>
              <a:rPr dirty="0" err="1"/>
              <a:t>травм</a:t>
            </a:r>
            <a:r>
              <a:rPr dirty="0"/>
              <a:t>.</a:t>
            </a:r>
          </a:p>
          <a:p>
            <a:pPr>
              <a:defRPr sz="2000"/>
            </a:pPr>
            <a:r>
              <a:rPr dirty="0" err="1"/>
              <a:t>Аэро</a:t>
            </a:r>
            <a:r>
              <a:rPr dirty="0"/>
              <a:t>- и </a:t>
            </a:r>
            <a:r>
              <a:rPr dirty="0" err="1"/>
              <a:t>ландшафтотерапия</a:t>
            </a:r>
            <a:r>
              <a:rPr dirty="0"/>
              <a:t> </a:t>
            </a:r>
            <a:r>
              <a:rPr dirty="0" err="1"/>
              <a:t>леса</a:t>
            </a:r>
            <a:r>
              <a:rPr lang="ru-RU" dirty="0"/>
              <a:t>, озера</a:t>
            </a:r>
            <a:r>
              <a:rPr dirty="0"/>
              <a:t>: </a:t>
            </a:r>
            <a:r>
              <a:rPr dirty="0" err="1"/>
              <a:t>свежий</a:t>
            </a:r>
            <a:r>
              <a:rPr dirty="0"/>
              <a:t> </a:t>
            </a:r>
            <a:r>
              <a:rPr dirty="0" err="1"/>
              <a:t>воздух</a:t>
            </a:r>
            <a:r>
              <a:rPr dirty="0"/>
              <a:t>, </a:t>
            </a:r>
            <a:r>
              <a:rPr dirty="0" err="1"/>
              <a:t>фитонциды</a:t>
            </a:r>
            <a:r>
              <a:rPr dirty="0"/>
              <a:t>, </a:t>
            </a:r>
            <a:r>
              <a:rPr dirty="0" err="1"/>
              <a:t>снижение</a:t>
            </a:r>
            <a:r>
              <a:rPr dirty="0"/>
              <a:t> </a:t>
            </a:r>
            <a:r>
              <a:rPr dirty="0" err="1"/>
              <a:t>стресса</a:t>
            </a:r>
            <a:r>
              <a:rPr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52219" y="1756958"/>
            <a:ext cx="543956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600" i="1"/>
            </a:pPr>
            <a:r>
              <a:rPr dirty="0" err="1"/>
              <a:t>Основано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спортивно-медицинских</a:t>
            </a:r>
            <a:r>
              <a:rPr dirty="0"/>
              <a:t> </a:t>
            </a:r>
            <a:r>
              <a:rPr dirty="0" err="1"/>
              <a:t>рекомендациях</a:t>
            </a:r>
            <a:r>
              <a:rPr dirty="0"/>
              <a:t> и </a:t>
            </a:r>
            <a:r>
              <a:rPr dirty="0" err="1"/>
              <a:t>данных</a:t>
            </a:r>
            <a:r>
              <a:rPr dirty="0"/>
              <a:t> о </a:t>
            </a:r>
            <a:r>
              <a:rPr dirty="0" err="1"/>
              <a:t>дыхательных</a:t>
            </a:r>
            <a:r>
              <a:rPr dirty="0"/>
              <a:t> </a:t>
            </a:r>
            <a:r>
              <a:rPr dirty="0" err="1"/>
              <a:t>пробах</a:t>
            </a:r>
            <a:r>
              <a:rPr dirty="0"/>
              <a:t> и </a:t>
            </a:r>
            <a:r>
              <a:rPr dirty="0" err="1"/>
              <a:t>адаптационном</a:t>
            </a:r>
            <a:r>
              <a:rPr dirty="0"/>
              <a:t> </a:t>
            </a:r>
            <a:r>
              <a:rPr dirty="0" err="1"/>
              <a:t>потенциале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Ежедневный протокол восстановления (60–70 минут)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defRPr sz="2000"/>
            </a:pPr>
            <a:r>
              <a:rPr dirty="0"/>
              <a:t>5–7 </a:t>
            </a:r>
            <a:r>
              <a:rPr dirty="0" err="1"/>
              <a:t>мин</a:t>
            </a:r>
            <a:r>
              <a:rPr dirty="0"/>
              <a:t>: </a:t>
            </a:r>
            <a:r>
              <a:rPr lang="ru-RU" dirty="0"/>
              <a:t>после тренировочного процесса </a:t>
            </a:r>
            <a:r>
              <a:rPr dirty="0" err="1"/>
              <a:t>заминка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песке</a:t>
            </a:r>
            <a:r>
              <a:rPr dirty="0"/>
              <a:t> (</a:t>
            </a:r>
            <a:r>
              <a:rPr dirty="0" err="1"/>
              <a:t>медленный</a:t>
            </a:r>
            <a:r>
              <a:rPr dirty="0"/>
              <a:t> </a:t>
            </a:r>
            <a:r>
              <a:rPr dirty="0" err="1"/>
              <a:t>бег</a:t>
            </a:r>
            <a:r>
              <a:rPr dirty="0"/>
              <a:t>/</a:t>
            </a:r>
            <a:r>
              <a:rPr dirty="0" err="1"/>
              <a:t>ходьба</a:t>
            </a:r>
            <a:r>
              <a:rPr dirty="0"/>
              <a:t>, </a:t>
            </a:r>
            <a:r>
              <a:rPr dirty="0" err="1"/>
              <a:t>суставная</a:t>
            </a:r>
            <a:r>
              <a:rPr dirty="0"/>
              <a:t> </a:t>
            </a:r>
            <a:r>
              <a:rPr dirty="0" err="1"/>
              <a:t>гимнастика</a:t>
            </a:r>
            <a:r>
              <a:rPr dirty="0"/>
              <a:t>)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/>
              <a:t>12–15 </a:t>
            </a:r>
            <a:r>
              <a:rPr dirty="0" err="1"/>
              <a:t>мин</a:t>
            </a:r>
            <a:r>
              <a:rPr dirty="0"/>
              <a:t>: </a:t>
            </a:r>
            <a:r>
              <a:rPr dirty="0" err="1"/>
              <a:t>активное</a:t>
            </a:r>
            <a:r>
              <a:rPr dirty="0"/>
              <a:t> </a:t>
            </a:r>
            <a:r>
              <a:rPr dirty="0" err="1"/>
              <a:t>восстановление</a:t>
            </a:r>
            <a:r>
              <a:rPr dirty="0"/>
              <a:t> (</a:t>
            </a:r>
            <a:r>
              <a:rPr dirty="0" err="1"/>
              <a:t>терренкур</a:t>
            </a:r>
            <a:r>
              <a:rPr dirty="0"/>
              <a:t> в </a:t>
            </a:r>
            <a:r>
              <a:rPr dirty="0" err="1"/>
              <a:t>тени</a:t>
            </a:r>
            <a:r>
              <a:rPr dirty="0"/>
              <a:t>: </a:t>
            </a:r>
            <a:r>
              <a:rPr dirty="0" err="1"/>
              <a:t>ходьба</a:t>
            </a:r>
            <a:r>
              <a:rPr dirty="0"/>
              <a:t> 50–60% </a:t>
            </a:r>
            <a:r>
              <a:rPr dirty="0" err="1"/>
              <a:t>ЧССmax</a:t>
            </a:r>
            <a:r>
              <a:rPr dirty="0"/>
              <a:t>)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/>
              <a:t>8–10 </a:t>
            </a:r>
            <a:r>
              <a:rPr dirty="0" err="1"/>
              <a:t>мин</a:t>
            </a:r>
            <a:r>
              <a:rPr dirty="0"/>
              <a:t>: </a:t>
            </a:r>
            <a:r>
              <a:rPr dirty="0" err="1"/>
              <a:t>дыхательная</a:t>
            </a:r>
            <a:r>
              <a:rPr dirty="0"/>
              <a:t> </a:t>
            </a:r>
            <a:r>
              <a:rPr dirty="0" err="1"/>
              <a:t>гимнастика</a:t>
            </a:r>
            <a:r>
              <a:rPr dirty="0"/>
              <a:t> (</a:t>
            </a:r>
            <a:r>
              <a:rPr dirty="0" err="1"/>
              <a:t>диафрагмальное</a:t>
            </a:r>
            <a:r>
              <a:rPr dirty="0"/>
              <a:t>, 4–7–8, </a:t>
            </a:r>
            <a:r>
              <a:rPr dirty="0" err="1"/>
              <a:t>губное</a:t>
            </a:r>
            <a:r>
              <a:rPr dirty="0"/>
              <a:t>)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/>
              <a:t>10–12 </a:t>
            </a:r>
            <a:r>
              <a:rPr dirty="0" err="1"/>
              <a:t>мин</a:t>
            </a:r>
            <a:r>
              <a:rPr dirty="0"/>
              <a:t>: </a:t>
            </a:r>
            <a:r>
              <a:rPr dirty="0" err="1"/>
              <a:t>стретчинг</a:t>
            </a:r>
            <a:r>
              <a:rPr dirty="0"/>
              <a:t> (</a:t>
            </a:r>
            <a:r>
              <a:rPr dirty="0" err="1"/>
              <a:t>динамико-статический</a:t>
            </a:r>
            <a:r>
              <a:rPr dirty="0"/>
              <a:t>; </a:t>
            </a:r>
            <a:r>
              <a:rPr dirty="0" err="1"/>
              <a:t>плечевой</a:t>
            </a:r>
            <a:r>
              <a:rPr dirty="0"/>
              <a:t> </a:t>
            </a:r>
            <a:r>
              <a:rPr dirty="0" err="1"/>
              <a:t>пояс</a:t>
            </a:r>
            <a:r>
              <a:rPr dirty="0"/>
              <a:t>, </a:t>
            </a:r>
            <a:r>
              <a:rPr dirty="0" err="1"/>
              <a:t>спина</a:t>
            </a:r>
            <a:r>
              <a:rPr dirty="0"/>
              <a:t>, </a:t>
            </a:r>
            <a:r>
              <a:rPr lang="ru-RU" dirty="0"/>
              <a:t>ноги</a:t>
            </a:r>
            <a:r>
              <a:rPr dirty="0"/>
              <a:t>)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/>
              <a:t>8–10 </a:t>
            </a:r>
            <a:r>
              <a:rPr dirty="0" err="1"/>
              <a:t>мин</a:t>
            </a:r>
            <a:r>
              <a:rPr dirty="0"/>
              <a:t>: </a:t>
            </a:r>
            <a:r>
              <a:rPr dirty="0" err="1"/>
              <a:t>самомассаж</a:t>
            </a:r>
            <a:r>
              <a:rPr dirty="0"/>
              <a:t>/МФР (</a:t>
            </a:r>
            <a:r>
              <a:rPr dirty="0" err="1"/>
              <a:t>ролики</a:t>
            </a:r>
            <a:r>
              <a:rPr dirty="0"/>
              <a:t>/</a:t>
            </a:r>
            <a:r>
              <a:rPr dirty="0" err="1"/>
              <a:t>мячи</a:t>
            </a:r>
            <a:r>
              <a:rPr dirty="0"/>
              <a:t>, </a:t>
            </a:r>
            <a:r>
              <a:rPr dirty="0" err="1"/>
              <a:t>икроножные</a:t>
            </a:r>
            <a:r>
              <a:rPr dirty="0"/>
              <a:t>, </a:t>
            </a:r>
            <a:r>
              <a:rPr dirty="0" err="1"/>
              <a:t>квадрицепс</a:t>
            </a:r>
            <a:r>
              <a:rPr dirty="0"/>
              <a:t>, </a:t>
            </a:r>
            <a:r>
              <a:rPr dirty="0" err="1"/>
              <a:t>фасции</a:t>
            </a:r>
            <a:r>
              <a:rPr dirty="0"/>
              <a:t> </a:t>
            </a:r>
            <a:r>
              <a:rPr dirty="0" err="1"/>
              <a:t>стопы</a:t>
            </a:r>
            <a:r>
              <a:rPr dirty="0"/>
              <a:t>)</a:t>
            </a:r>
            <a:r>
              <a:rPr lang="ru-RU" dirty="0"/>
              <a:t>;</a:t>
            </a:r>
          </a:p>
          <a:p>
            <a:pPr>
              <a:defRPr sz="2000"/>
            </a:pPr>
            <a:r>
              <a:rPr dirty="0"/>
              <a:t>10–12 </a:t>
            </a:r>
            <a:r>
              <a:rPr dirty="0" err="1"/>
              <a:t>мин</a:t>
            </a:r>
            <a:r>
              <a:rPr dirty="0"/>
              <a:t>: </a:t>
            </a:r>
            <a:r>
              <a:rPr dirty="0" err="1"/>
              <a:t>психоэмоциональное</a:t>
            </a:r>
            <a:r>
              <a:rPr dirty="0"/>
              <a:t> </a:t>
            </a:r>
            <a:r>
              <a:rPr dirty="0" err="1"/>
              <a:t>восстановление</a:t>
            </a:r>
            <a:r>
              <a:rPr dirty="0"/>
              <a:t> (</a:t>
            </a:r>
            <a:r>
              <a:rPr dirty="0" err="1"/>
              <a:t>релаксация</a:t>
            </a:r>
            <a:r>
              <a:rPr dirty="0"/>
              <a:t>/</a:t>
            </a:r>
            <a:r>
              <a:rPr dirty="0" err="1"/>
              <a:t>визуализация</a:t>
            </a:r>
            <a:r>
              <a:rPr dirty="0"/>
              <a:t> в </a:t>
            </a:r>
            <a:r>
              <a:rPr dirty="0" err="1"/>
              <a:t>кинозале</a:t>
            </a:r>
            <a:r>
              <a:rPr dirty="0"/>
              <a:t>).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Терренкур и лесная среда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2000"/>
            </a:pPr>
            <a:r>
              <a:rPr dirty="0" err="1"/>
              <a:t>Маршрут</a:t>
            </a:r>
            <a:r>
              <a:rPr dirty="0"/>
              <a:t> 800–1500 м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ровной</a:t>
            </a:r>
            <a:r>
              <a:rPr dirty="0"/>
              <a:t> </a:t>
            </a:r>
            <a:r>
              <a:rPr dirty="0" err="1"/>
              <a:t>тропе</a:t>
            </a:r>
            <a:r>
              <a:rPr dirty="0"/>
              <a:t> в </a:t>
            </a:r>
            <a:r>
              <a:rPr dirty="0" err="1"/>
              <a:t>тени</a:t>
            </a:r>
            <a:r>
              <a:rPr dirty="0"/>
              <a:t> </a:t>
            </a:r>
            <a:r>
              <a:rPr dirty="0" err="1"/>
              <a:t>сосен</a:t>
            </a:r>
            <a:r>
              <a:rPr dirty="0"/>
              <a:t>; </a:t>
            </a:r>
            <a:r>
              <a:rPr dirty="0" err="1"/>
              <a:t>дышим</a:t>
            </a:r>
            <a:r>
              <a:rPr dirty="0"/>
              <a:t> </a:t>
            </a:r>
            <a:r>
              <a:rPr dirty="0" err="1"/>
              <a:t>через</a:t>
            </a:r>
            <a:r>
              <a:rPr dirty="0"/>
              <a:t> </a:t>
            </a:r>
            <a:r>
              <a:rPr dirty="0" err="1"/>
              <a:t>нос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Темп</a:t>
            </a:r>
            <a:r>
              <a:rPr dirty="0"/>
              <a:t>: </a:t>
            </a:r>
            <a:r>
              <a:rPr dirty="0" err="1"/>
              <a:t>разговорный</a:t>
            </a:r>
            <a:r>
              <a:rPr dirty="0"/>
              <a:t>, </a:t>
            </a:r>
            <a:r>
              <a:rPr dirty="0" err="1"/>
              <a:t>без</a:t>
            </a:r>
            <a:r>
              <a:rPr dirty="0"/>
              <a:t> </a:t>
            </a:r>
            <a:r>
              <a:rPr dirty="0" err="1"/>
              <a:t>одышки</a:t>
            </a:r>
            <a:r>
              <a:rPr dirty="0"/>
              <a:t>; </a:t>
            </a:r>
            <a:r>
              <a:rPr dirty="0" err="1"/>
              <a:t>мониторим</a:t>
            </a:r>
            <a:r>
              <a:rPr dirty="0"/>
              <a:t> </a:t>
            </a:r>
            <a:r>
              <a:rPr dirty="0" err="1"/>
              <a:t>пульс</a:t>
            </a:r>
            <a:r>
              <a:rPr dirty="0"/>
              <a:t> (50–60% </a:t>
            </a:r>
            <a:r>
              <a:rPr dirty="0" err="1"/>
              <a:t>ЧССmax</a:t>
            </a:r>
            <a:r>
              <a:rPr dirty="0"/>
              <a:t>)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Покрытие</a:t>
            </a:r>
            <a:r>
              <a:rPr dirty="0"/>
              <a:t> </a:t>
            </a:r>
            <a:r>
              <a:rPr dirty="0" err="1"/>
              <a:t>мягкое</a:t>
            </a:r>
            <a:r>
              <a:rPr dirty="0"/>
              <a:t> — </a:t>
            </a:r>
            <a:r>
              <a:rPr dirty="0" err="1"/>
              <a:t>щадит</a:t>
            </a:r>
            <a:r>
              <a:rPr dirty="0"/>
              <a:t> </a:t>
            </a:r>
            <a:r>
              <a:rPr dirty="0" err="1"/>
              <a:t>суставы</a:t>
            </a:r>
            <a:r>
              <a:rPr dirty="0"/>
              <a:t>; </a:t>
            </a:r>
            <a:r>
              <a:rPr dirty="0" err="1"/>
              <a:t>летом</a:t>
            </a:r>
            <a:r>
              <a:rPr dirty="0"/>
              <a:t> </a:t>
            </a:r>
            <a:r>
              <a:rPr dirty="0" err="1"/>
              <a:t>выбираем</a:t>
            </a:r>
            <a:r>
              <a:rPr dirty="0"/>
              <a:t> </a:t>
            </a:r>
            <a:r>
              <a:rPr dirty="0" err="1"/>
              <a:t>часы</a:t>
            </a:r>
            <a:r>
              <a:rPr dirty="0"/>
              <a:t> </a:t>
            </a:r>
            <a:r>
              <a:rPr dirty="0" err="1"/>
              <a:t>без</a:t>
            </a:r>
            <a:r>
              <a:rPr dirty="0"/>
              <a:t> </a:t>
            </a:r>
            <a:r>
              <a:rPr dirty="0" err="1"/>
              <a:t>жары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/>
              <a:t>2–3 </a:t>
            </a:r>
            <a:r>
              <a:rPr dirty="0" err="1"/>
              <a:t>коротких</a:t>
            </a:r>
            <a:r>
              <a:rPr dirty="0"/>
              <a:t> </a:t>
            </a:r>
            <a:r>
              <a:rPr dirty="0" err="1"/>
              <a:t>остановки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дыхания</a:t>
            </a:r>
            <a:r>
              <a:rPr dirty="0"/>
              <a:t> и </a:t>
            </a:r>
            <a:r>
              <a:rPr dirty="0" err="1"/>
              <a:t>растяжки</a:t>
            </a:r>
            <a:r>
              <a:rPr dirty="0"/>
              <a:t> </a:t>
            </a:r>
            <a:r>
              <a:rPr dirty="0" err="1"/>
              <a:t>плеч</a:t>
            </a:r>
            <a:r>
              <a:rPr dirty="0"/>
              <a:t>/</a:t>
            </a:r>
            <a:r>
              <a:rPr dirty="0" err="1"/>
              <a:t>спины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Дыхательная гимнастика (8–10 мин)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2000"/>
            </a:pPr>
            <a:r>
              <a:rPr dirty="0" err="1"/>
              <a:t>Диафрагмальное</a:t>
            </a:r>
            <a:r>
              <a:rPr dirty="0"/>
              <a:t> </a:t>
            </a:r>
            <a:r>
              <a:rPr dirty="0" err="1"/>
              <a:t>дыхание</a:t>
            </a:r>
            <a:r>
              <a:rPr dirty="0"/>
              <a:t> </a:t>
            </a:r>
            <a:r>
              <a:rPr dirty="0" err="1"/>
              <a:t>лёжа</a:t>
            </a:r>
            <a:r>
              <a:rPr dirty="0"/>
              <a:t>/</a:t>
            </a:r>
            <a:r>
              <a:rPr dirty="0" err="1"/>
              <a:t>сидя</a:t>
            </a:r>
            <a:r>
              <a:rPr dirty="0"/>
              <a:t> → </a:t>
            </a:r>
            <a:r>
              <a:rPr dirty="0" err="1"/>
              <a:t>стоя</a:t>
            </a:r>
            <a:r>
              <a:rPr dirty="0"/>
              <a:t>; 6–8 </a:t>
            </a:r>
            <a:r>
              <a:rPr dirty="0" err="1"/>
              <a:t>циклов</a:t>
            </a:r>
            <a:r>
              <a:rPr dirty="0"/>
              <a:t>/</a:t>
            </a:r>
            <a:r>
              <a:rPr dirty="0" err="1"/>
              <a:t>мин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/>
              <a:t>«</a:t>
            </a:r>
            <a:r>
              <a:rPr dirty="0" err="1"/>
              <a:t>Губное</a:t>
            </a:r>
            <a:r>
              <a:rPr dirty="0"/>
              <a:t>» </a:t>
            </a:r>
            <a:r>
              <a:rPr dirty="0" err="1"/>
              <a:t>дыхание</a:t>
            </a:r>
            <a:r>
              <a:rPr dirty="0"/>
              <a:t> (</a:t>
            </a:r>
            <a:r>
              <a:rPr dirty="0" err="1"/>
              <a:t>вдох</a:t>
            </a:r>
            <a:r>
              <a:rPr dirty="0"/>
              <a:t> </a:t>
            </a:r>
            <a:r>
              <a:rPr dirty="0" err="1"/>
              <a:t>носом</a:t>
            </a:r>
            <a:r>
              <a:rPr dirty="0"/>
              <a:t> 2–3 с, </a:t>
            </a:r>
            <a:r>
              <a:rPr dirty="0" err="1"/>
              <a:t>выдох</a:t>
            </a:r>
            <a:r>
              <a:rPr dirty="0"/>
              <a:t> с </a:t>
            </a:r>
            <a:r>
              <a:rPr dirty="0" err="1"/>
              <a:t>поджатыми</a:t>
            </a:r>
            <a:r>
              <a:rPr dirty="0"/>
              <a:t> </a:t>
            </a:r>
            <a:r>
              <a:rPr dirty="0" err="1"/>
              <a:t>губами</a:t>
            </a:r>
            <a:r>
              <a:rPr dirty="0"/>
              <a:t> 4–6 с)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Метод</a:t>
            </a:r>
            <a:r>
              <a:rPr dirty="0"/>
              <a:t> 4–7–8 (</a:t>
            </a:r>
            <a:r>
              <a:rPr dirty="0" err="1"/>
              <a:t>модифицированно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подростков</a:t>
            </a:r>
            <a:r>
              <a:rPr dirty="0"/>
              <a:t>: 3–5 </a:t>
            </a:r>
            <a:r>
              <a:rPr dirty="0" err="1"/>
              <a:t>циклов</a:t>
            </a:r>
            <a:r>
              <a:rPr dirty="0"/>
              <a:t>)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Контроль</a:t>
            </a:r>
            <a:r>
              <a:rPr dirty="0"/>
              <a:t>: </a:t>
            </a:r>
            <a:r>
              <a:rPr dirty="0" err="1"/>
              <a:t>ровный</a:t>
            </a:r>
            <a:r>
              <a:rPr dirty="0"/>
              <a:t> </a:t>
            </a:r>
            <a:r>
              <a:rPr dirty="0" err="1"/>
              <a:t>ритм</a:t>
            </a:r>
            <a:r>
              <a:rPr dirty="0"/>
              <a:t>, </a:t>
            </a:r>
            <a:r>
              <a:rPr dirty="0" err="1"/>
              <a:t>без</a:t>
            </a:r>
            <a:r>
              <a:rPr dirty="0"/>
              <a:t> </a:t>
            </a:r>
            <a:r>
              <a:rPr dirty="0" err="1"/>
              <a:t>головокружения</a:t>
            </a:r>
            <a:r>
              <a:rPr dirty="0"/>
              <a:t>; </a:t>
            </a:r>
            <a:r>
              <a:rPr dirty="0" err="1"/>
              <a:t>запрещены</a:t>
            </a:r>
            <a:r>
              <a:rPr dirty="0"/>
              <a:t> </a:t>
            </a:r>
            <a:r>
              <a:rPr dirty="0" err="1"/>
              <a:t>силовые</a:t>
            </a:r>
            <a:r>
              <a:rPr dirty="0"/>
              <a:t> </a:t>
            </a:r>
            <a:r>
              <a:rPr dirty="0" err="1"/>
              <a:t>задержки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Стретчинг (10–12 мин)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2000"/>
            </a:pPr>
            <a:r>
              <a:rPr dirty="0" err="1"/>
              <a:t>После</a:t>
            </a:r>
            <a:r>
              <a:rPr dirty="0"/>
              <a:t> </a:t>
            </a:r>
            <a:r>
              <a:rPr dirty="0" err="1"/>
              <a:t>заминки</a:t>
            </a:r>
            <a:r>
              <a:rPr dirty="0"/>
              <a:t> — </a:t>
            </a:r>
            <a:r>
              <a:rPr dirty="0" err="1"/>
              <a:t>динамико-статический</a:t>
            </a:r>
            <a:r>
              <a:rPr dirty="0"/>
              <a:t> </a:t>
            </a:r>
            <a:r>
              <a:rPr dirty="0" err="1"/>
              <a:t>формат</a:t>
            </a:r>
            <a:r>
              <a:rPr dirty="0"/>
              <a:t> 20–30 с × 2–3 </a:t>
            </a:r>
            <a:r>
              <a:rPr dirty="0" err="1"/>
              <a:t>подхода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Фокус</a:t>
            </a:r>
            <a:r>
              <a:rPr dirty="0"/>
              <a:t>: </a:t>
            </a:r>
            <a:r>
              <a:rPr dirty="0" err="1"/>
              <a:t>сгибатели</a:t>
            </a:r>
            <a:r>
              <a:rPr dirty="0"/>
              <a:t>/</a:t>
            </a:r>
            <a:r>
              <a:rPr dirty="0" err="1"/>
              <a:t>разгибатели</a:t>
            </a:r>
            <a:r>
              <a:rPr dirty="0"/>
              <a:t> </a:t>
            </a:r>
            <a:r>
              <a:rPr dirty="0" err="1"/>
              <a:t>бедра</a:t>
            </a:r>
            <a:r>
              <a:rPr dirty="0"/>
              <a:t>, </a:t>
            </a:r>
            <a:r>
              <a:rPr dirty="0" err="1"/>
              <a:t>плечевой</a:t>
            </a:r>
            <a:r>
              <a:rPr dirty="0"/>
              <a:t> </a:t>
            </a:r>
            <a:r>
              <a:rPr dirty="0" err="1"/>
              <a:t>пояс</a:t>
            </a:r>
            <a:r>
              <a:rPr dirty="0"/>
              <a:t>, </a:t>
            </a:r>
            <a:r>
              <a:rPr dirty="0" err="1"/>
              <a:t>спина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/>
              <a:t>PNF с </a:t>
            </a:r>
            <a:r>
              <a:rPr dirty="0" err="1"/>
              <a:t>эластичными</a:t>
            </a:r>
            <a:r>
              <a:rPr dirty="0"/>
              <a:t> </a:t>
            </a:r>
            <a:r>
              <a:rPr dirty="0" err="1"/>
              <a:t>лентами</a:t>
            </a:r>
            <a:r>
              <a:rPr dirty="0"/>
              <a:t> (</a:t>
            </a:r>
            <a:r>
              <a:rPr dirty="0" err="1"/>
              <a:t>щадящие</a:t>
            </a:r>
            <a:r>
              <a:rPr dirty="0"/>
              <a:t> </a:t>
            </a:r>
            <a:r>
              <a:rPr dirty="0" err="1"/>
              <a:t>усилия</a:t>
            </a:r>
            <a:r>
              <a:rPr dirty="0"/>
              <a:t>, </a:t>
            </a:r>
            <a:r>
              <a:rPr dirty="0" err="1"/>
              <a:t>без</a:t>
            </a:r>
            <a:r>
              <a:rPr dirty="0"/>
              <a:t> </a:t>
            </a:r>
            <a:r>
              <a:rPr dirty="0" err="1"/>
              <a:t>боли</a:t>
            </a:r>
            <a:r>
              <a:rPr dirty="0"/>
              <a:t>)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Правило</a:t>
            </a:r>
            <a:r>
              <a:rPr dirty="0"/>
              <a:t>: «</a:t>
            </a:r>
            <a:r>
              <a:rPr dirty="0" err="1"/>
              <a:t>лёгкое</a:t>
            </a:r>
            <a:r>
              <a:rPr dirty="0"/>
              <a:t> </a:t>
            </a:r>
            <a:r>
              <a:rPr dirty="0" err="1"/>
              <a:t>натяжение</a:t>
            </a:r>
            <a:r>
              <a:rPr dirty="0"/>
              <a:t>»; </a:t>
            </a:r>
            <a:r>
              <a:rPr dirty="0" err="1"/>
              <a:t>без</a:t>
            </a:r>
            <a:r>
              <a:rPr dirty="0"/>
              <a:t> </a:t>
            </a:r>
            <a:r>
              <a:rPr dirty="0" err="1"/>
              <a:t>пружинящих</a:t>
            </a:r>
            <a:r>
              <a:rPr dirty="0"/>
              <a:t> </a:t>
            </a:r>
            <a:r>
              <a:rPr dirty="0" err="1"/>
              <a:t>движений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Самомассаж и миофасциальный релиз (8–10 мин)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2000"/>
            </a:pPr>
            <a:r>
              <a:rPr dirty="0" err="1"/>
              <a:t>Ролик</a:t>
            </a:r>
            <a:r>
              <a:rPr dirty="0"/>
              <a:t>/</a:t>
            </a:r>
            <a:r>
              <a:rPr dirty="0" err="1"/>
              <a:t>мяч</a:t>
            </a:r>
            <a:r>
              <a:rPr dirty="0"/>
              <a:t>: </a:t>
            </a:r>
            <a:r>
              <a:rPr dirty="0" err="1"/>
              <a:t>икры</a:t>
            </a:r>
            <a:r>
              <a:rPr dirty="0"/>
              <a:t>, </a:t>
            </a:r>
            <a:r>
              <a:rPr dirty="0" err="1"/>
              <a:t>квадрицепс</a:t>
            </a:r>
            <a:r>
              <a:rPr dirty="0"/>
              <a:t>, </a:t>
            </a:r>
            <a:r>
              <a:rPr dirty="0" err="1"/>
              <a:t>широчайшие</a:t>
            </a:r>
            <a:r>
              <a:rPr dirty="0"/>
              <a:t>, </a:t>
            </a:r>
            <a:r>
              <a:rPr dirty="0" err="1"/>
              <a:t>фасции</a:t>
            </a:r>
            <a:r>
              <a:rPr dirty="0"/>
              <a:t> </a:t>
            </a:r>
            <a:r>
              <a:rPr dirty="0" err="1"/>
              <a:t>стоп</a:t>
            </a:r>
            <a:r>
              <a:rPr dirty="0"/>
              <a:t> (</a:t>
            </a:r>
            <a:r>
              <a:rPr dirty="0" err="1"/>
              <a:t>по</a:t>
            </a:r>
            <a:r>
              <a:rPr dirty="0"/>
              <a:t> 30–60 с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сегмент</a:t>
            </a:r>
            <a:r>
              <a:rPr dirty="0"/>
              <a:t>)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Поглаживание</a:t>
            </a:r>
            <a:r>
              <a:rPr dirty="0"/>
              <a:t> → </a:t>
            </a:r>
            <a:r>
              <a:rPr dirty="0" err="1"/>
              <a:t>растирание</a:t>
            </a:r>
            <a:r>
              <a:rPr dirty="0"/>
              <a:t> → </a:t>
            </a:r>
            <a:r>
              <a:rPr dirty="0" err="1"/>
              <a:t>мягкое</a:t>
            </a:r>
            <a:r>
              <a:rPr dirty="0"/>
              <a:t> </a:t>
            </a:r>
            <a:r>
              <a:rPr dirty="0" err="1"/>
              <a:t>разминание</a:t>
            </a:r>
            <a:r>
              <a:rPr lang="ru-RU" dirty="0"/>
              <a:t>,</a:t>
            </a:r>
            <a:r>
              <a:rPr dirty="0"/>
              <a:t> </a:t>
            </a:r>
            <a:r>
              <a:rPr dirty="0" err="1"/>
              <a:t>болевую</a:t>
            </a:r>
            <a:r>
              <a:rPr dirty="0"/>
              <a:t> </a:t>
            </a:r>
            <a:r>
              <a:rPr dirty="0" err="1"/>
              <a:t>шкалу</a:t>
            </a:r>
            <a:r>
              <a:rPr dirty="0"/>
              <a:t> </a:t>
            </a:r>
            <a:r>
              <a:rPr dirty="0" err="1"/>
              <a:t>держим</a:t>
            </a:r>
            <a:r>
              <a:rPr dirty="0"/>
              <a:t> ≤ 3/10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Цель</a:t>
            </a:r>
            <a:r>
              <a:rPr dirty="0"/>
              <a:t>: </a:t>
            </a:r>
            <a:r>
              <a:rPr dirty="0" err="1"/>
              <a:t>улучшить</a:t>
            </a:r>
            <a:r>
              <a:rPr dirty="0"/>
              <a:t> </a:t>
            </a:r>
            <a:r>
              <a:rPr dirty="0" err="1"/>
              <a:t>кровоток</a:t>
            </a:r>
            <a:r>
              <a:rPr dirty="0"/>
              <a:t>, </a:t>
            </a:r>
            <a:r>
              <a:rPr dirty="0" err="1"/>
              <a:t>снизить</a:t>
            </a:r>
            <a:r>
              <a:rPr dirty="0"/>
              <a:t> </a:t>
            </a:r>
            <a:r>
              <a:rPr dirty="0" err="1"/>
              <a:t>тонус</a:t>
            </a:r>
            <a:r>
              <a:rPr dirty="0"/>
              <a:t>, </a:t>
            </a:r>
            <a:r>
              <a:rPr dirty="0" err="1"/>
              <a:t>ускорить</a:t>
            </a:r>
            <a:r>
              <a:rPr dirty="0"/>
              <a:t> </a:t>
            </a:r>
            <a:r>
              <a:rPr dirty="0" err="1"/>
              <a:t>восстановление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Песок: щадящая нагрузка и стопа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2000"/>
            </a:pPr>
            <a:r>
              <a:rPr dirty="0" err="1"/>
              <a:t>Ходьба</a:t>
            </a:r>
            <a:r>
              <a:rPr dirty="0"/>
              <a:t> </a:t>
            </a:r>
            <a:r>
              <a:rPr dirty="0" err="1"/>
              <a:t>босиком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песку</a:t>
            </a:r>
            <a:r>
              <a:rPr dirty="0"/>
              <a:t> 3–5 </a:t>
            </a:r>
            <a:r>
              <a:rPr dirty="0" err="1"/>
              <a:t>мин</a:t>
            </a:r>
            <a:r>
              <a:rPr dirty="0"/>
              <a:t> , </a:t>
            </a:r>
            <a:r>
              <a:rPr dirty="0" err="1"/>
              <a:t>упражнения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свод</a:t>
            </a:r>
            <a:r>
              <a:rPr dirty="0"/>
              <a:t> </a:t>
            </a:r>
            <a:r>
              <a:rPr dirty="0" err="1"/>
              <a:t>стопы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Игровые</a:t>
            </a:r>
            <a:r>
              <a:rPr dirty="0"/>
              <a:t> </a:t>
            </a:r>
            <a:r>
              <a:rPr dirty="0" err="1"/>
              <a:t>эстафеты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песке</a:t>
            </a:r>
            <a:r>
              <a:rPr dirty="0"/>
              <a:t> (</a:t>
            </a:r>
            <a:r>
              <a:rPr dirty="0" err="1"/>
              <a:t>низкая</a:t>
            </a:r>
            <a:r>
              <a:rPr dirty="0"/>
              <a:t> </a:t>
            </a:r>
            <a:r>
              <a:rPr dirty="0" err="1"/>
              <a:t>ударная</a:t>
            </a:r>
            <a:r>
              <a:rPr dirty="0"/>
              <a:t> </a:t>
            </a:r>
            <a:r>
              <a:rPr dirty="0" err="1"/>
              <a:t>нагрузка</a:t>
            </a:r>
            <a:r>
              <a:rPr dirty="0"/>
              <a:t>, </a:t>
            </a:r>
            <a:r>
              <a:rPr dirty="0" err="1"/>
              <a:t>координация</a:t>
            </a:r>
            <a:r>
              <a:rPr dirty="0"/>
              <a:t>)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Избегать</a:t>
            </a:r>
            <a:r>
              <a:rPr dirty="0"/>
              <a:t> </a:t>
            </a:r>
            <a:r>
              <a:rPr dirty="0" err="1"/>
              <a:t>перегрева</a:t>
            </a:r>
            <a:r>
              <a:rPr dirty="0"/>
              <a:t> и </a:t>
            </a:r>
            <a:r>
              <a:rPr dirty="0" err="1"/>
              <a:t>скользких</a:t>
            </a:r>
            <a:r>
              <a:rPr dirty="0"/>
              <a:t> </a:t>
            </a:r>
            <a:r>
              <a:rPr dirty="0" err="1"/>
              <a:t>участков</a:t>
            </a:r>
            <a:r>
              <a:rPr lang="ru-RU" dirty="0"/>
              <a:t>,</a:t>
            </a:r>
            <a:r>
              <a:rPr dirty="0"/>
              <a:t> </a:t>
            </a:r>
            <a:r>
              <a:rPr dirty="0" err="1"/>
              <a:t>обувь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погоде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Психоэмоциональное восстановление (кинозал/тень)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2000"/>
            </a:pPr>
            <a:r>
              <a:rPr dirty="0" err="1"/>
              <a:t>Короткая</a:t>
            </a:r>
            <a:r>
              <a:rPr dirty="0"/>
              <a:t> </a:t>
            </a:r>
            <a:r>
              <a:rPr dirty="0" err="1"/>
              <a:t>релаксация</a:t>
            </a:r>
            <a:r>
              <a:rPr dirty="0"/>
              <a:t>/</a:t>
            </a:r>
            <a:r>
              <a:rPr dirty="0" err="1"/>
              <a:t>визуализация</a:t>
            </a:r>
            <a:r>
              <a:rPr dirty="0"/>
              <a:t> 5–7 </a:t>
            </a:r>
            <a:r>
              <a:rPr dirty="0" err="1"/>
              <a:t>мин</a:t>
            </a:r>
            <a:r>
              <a:rPr dirty="0"/>
              <a:t> (</a:t>
            </a:r>
            <a:r>
              <a:rPr dirty="0" err="1"/>
              <a:t>музыка</a:t>
            </a:r>
            <a:r>
              <a:rPr dirty="0"/>
              <a:t>, </a:t>
            </a:r>
            <a:r>
              <a:rPr dirty="0" err="1"/>
              <a:t>дыхание</a:t>
            </a:r>
            <a:r>
              <a:rPr dirty="0"/>
              <a:t>)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Обучающие</a:t>
            </a:r>
            <a:r>
              <a:rPr dirty="0"/>
              <a:t> </a:t>
            </a:r>
            <a:r>
              <a:rPr dirty="0" err="1"/>
              <a:t>видео</a:t>
            </a:r>
            <a:r>
              <a:rPr dirty="0"/>
              <a:t>/</a:t>
            </a:r>
            <a:r>
              <a:rPr dirty="0" err="1"/>
              <a:t>фильмы</a:t>
            </a:r>
            <a:r>
              <a:rPr dirty="0"/>
              <a:t> 10–15 </a:t>
            </a:r>
            <a:r>
              <a:rPr dirty="0" err="1"/>
              <a:t>мин</a:t>
            </a:r>
            <a:r>
              <a:rPr dirty="0"/>
              <a:t>: </a:t>
            </a:r>
            <a:r>
              <a:rPr dirty="0" err="1"/>
              <a:t>техника</a:t>
            </a:r>
            <a:r>
              <a:rPr lang="ru-RU" dirty="0"/>
              <a:t> выполнения упражнений</a:t>
            </a:r>
            <a:r>
              <a:rPr dirty="0"/>
              <a:t>, </a:t>
            </a:r>
            <a:r>
              <a:rPr dirty="0" err="1"/>
              <a:t>профилактика</a:t>
            </a:r>
            <a:r>
              <a:rPr dirty="0"/>
              <a:t> </a:t>
            </a:r>
            <a:r>
              <a:rPr dirty="0" err="1"/>
              <a:t>травм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Дневник</a:t>
            </a:r>
            <a:r>
              <a:rPr dirty="0"/>
              <a:t> </a:t>
            </a:r>
            <a:r>
              <a:rPr dirty="0" err="1"/>
              <a:t>самочувствия</a:t>
            </a:r>
            <a:r>
              <a:rPr dirty="0"/>
              <a:t>: </a:t>
            </a:r>
            <a:r>
              <a:rPr dirty="0" err="1"/>
              <a:t>настроение</a:t>
            </a:r>
            <a:r>
              <a:rPr dirty="0"/>
              <a:t>, </a:t>
            </a:r>
            <a:r>
              <a:rPr dirty="0" err="1"/>
              <a:t>сон</a:t>
            </a:r>
            <a:r>
              <a:rPr dirty="0"/>
              <a:t>, </a:t>
            </a:r>
            <a:r>
              <a:rPr dirty="0" err="1"/>
              <a:t>усталость</a:t>
            </a:r>
            <a:r>
              <a:rPr dirty="0"/>
              <a:t> (2–3 </a:t>
            </a:r>
            <a:r>
              <a:rPr dirty="0" err="1"/>
              <a:t>пункта</a:t>
            </a:r>
            <a:r>
              <a:rPr dirty="0"/>
              <a:t>).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Питание и гидратация после тренировки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2000"/>
            </a:pPr>
            <a:r>
              <a:rPr dirty="0"/>
              <a:t> </a:t>
            </a:r>
            <a:r>
              <a:rPr lang="ru-RU" dirty="0"/>
              <a:t>П</a:t>
            </a:r>
            <a:r>
              <a:rPr dirty="0" err="1"/>
              <a:t>осле</a:t>
            </a:r>
            <a:r>
              <a:rPr dirty="0"/>
              <a:t> </a:t>
            </a:r>
            <a:r>
              <a:rPr lang="ru-RU" dirty="0"/>
              <a:t>тренировочного процесса прием воды -</a:t>
            </a:r>
            <a:r>
              <a:rPr dirty="0"/>
              <a:t> 400–600 </a:t>
            </a:r>
            <a:r>
              <a:rPr dirty="0" err="1"/>
              <a:t>мл</a:t>
            </a:r>
            <a:r>
              <a:rPr dirty="0"/>
              <a:t> в </a:t>
            </a:r>
            <a:r>
              <a:rPr dirty="0" err="1"/>
              <a:t>первые</a:t>
            </a:r>
            <a:r>
              <a:rPr dirty="0"/>
              <a:t> 2 ч, </a:t>
            </a:r>
            <a:r>
              <a:rPr dirty="0" err="1"/>
              <a:t>далее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жажде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Перекус</a:t>
            </a:r>
            <a:r>
              <a:rPr dirty="0"/>
              <a:t> </a:t>
            </a:r>
            <a:r>
              <a:rPr lang="ru-RU" dirty="0"/>
              <a:t>-</a:t>
            </a:r>
            <a:r>
              <a:rPr dirty="0"/>
              <a:t> </a:t>
            </a:r>
            <a:r>
              <a:rPr dirty="0" err="1"/>
              <a:t>углеводы</a:t>
            </a:r>
            <a:r>
              <a:rPr dirty="0"/>
              <a:t> + </a:t>
            </a:r>
            <a:r>
              <a:rPr dirty="0" err="1"/>
              <a:t>белок</a:t>
            </a:r>
            <a:r>
              <a:rPr dirty="0"/>
              <a:t> (</a:t>
            </a:r>
            <a:r>
              <a:rPr dirty="0" err="1"/>
              <a:t>фрукты</a:t>
            </a:r>
            <a:r>
              <a:rPr dirty="0"/>
              <a:t> + </a:t>
            </a:r>
            <a:r>
              <a:rPr dirty="0" err="1"/>
              <a:t>йогурт</a:t>
            </a:r>
            <a:r>
              <a:rPr dirty="0"/>
              <a:t>/</a:t>
            </a:r>
            <a:r>
              <a:rPr dirty="0" err="1"/>
              <a:t>творог</a:t>
            </a:r>
            <a:r>
              <a:rPr dirty="0"/>
              <a:t>; </a:t>
            </a:r>
            <a:r>
              <a:rPr dirty="0" err="1"/>
              <a:t>бутерброд</a:t>
            </a:r>
            <a:r>
              <a:rPr dirty="0"/>
              <a:t> с </a:t>
            </a:r>
            <a:r>
              <a:rPr dirty="0" err="1"/>
              <a:t>индейкой</a:t>
            </a:r>
            <a:r>
              <a:rPr dirty="0"/>
              <a:t>)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Основной</a:t>
            </a:r>
            <a:r>
              <a:rPr dirty="0"/>
              <a:t> </a:t>
            </a:r>
            <a:r>
              <a:rPr dirty="0" err="1"/>
              <a:t>приём</a:t>
            </a:r>
            <a:r>
              <a:rPr dirty="0"/>
              <a:t> </a:t>
            </a:r>
            <a:r>
              <a:rPr dirty="0" err="1"/>
              <a:t>пищи</a:t>
            </a:r>
            <a:r>
              <a:rPr dirty="0"/>
              <a:t>: </a:t>
            </a:r>
            <a:r>
              <a:rPr dirty="0" err="1"/>
              <a:t>полноценно</a:t>
            </a:r>
            <a:r>
              <a:rPr dirty="0"/>
              <a:t>, с </a:t>
            </a:r>
            <a:r>
              <a:rPr dirty="0" err="1"/>
              <a:t>овощами</a:t>
            </a:r>
            <a:r>
              <a:rPr dirty="0"/>
              <a:t>; </a:t>
            </a:r>
            <a:r>
              <a:rPr dirty="0" err="1"/>
              <a:t>исключить</a:t>
            </a:r>
            <a:r>
              <a:rPr dirty="0"/>
              <a:t> </a:t>
            </a:r>
            <a:r>
              <a:rPr dirty="0" err="1"/>
              <a:t>сладкие</a:t>
            </a:r>
            <a:r>
              <a:rPr dirty="0"/>
              <a:t> </a:t>
            </a:r>
            <a:r>
              <a:rPr dirty="0" err="1"/>
              <a:t>газированные</a:t>
            </a:r>
            <a:r>
              <a:rPr dirty="0"/>
              <a:t> </a:t>
            </a:r>
            <a:r>
              <a:rPr dirty="0" err="1"/>
              <a:t>напитки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Безопасность и мониторинг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2000"/>
            </a:pPr>
            <a:r>
              <a:rPr dirty="0" err="1"/>
              <a:t>Самочувствие</a:t>
            </a:r>
            <a:r>
              <a:rPr dirty="0"/>
              <a:t>, </a:t>
            </a:r>
            <a:r>
              <a:rPr dirty="0" err="1"/>
              <a:t>пульс</a:t>
            </a:r>
            <a:r>
              <a:rPr dirty="0"/>
              <a:t> </a:t>
            </a:r>
            <a:r>
              <a:rPr dirty="0" err="1"/>
              <a:t>покоя</a:t>
            </a:r>
            <a:r>
              <a:rPr dirty="0"/>
              <a:t>, </a:t>
            </a:r>
            <a:r>
              <a:rPr dirty="0" err="1"/>
              <a:t>сон</a:t>
            </a:r>
            <a:r>
              <a:rPr dirty="0"/>
              <a:t> (</a:t>
            </a:r>
            <a:r>
              <a:rPr dirty="0" err="1"/>
              <a:t>ежедневно</a:t>
            </a:r>
            <a:r>
              <a:rPr dirty="0"/>
              <a:t>)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/>
              <a:t>1–2 </a:t>
            </a:r>
            <a:r>
              <a:rPr dirty="0" err="1"/>
              <a:t>раза</a:t>
            </a:r>
            <a:r>
              <a:rPr dirty="0"/>
              <a:t>/</a:t>
            </a:r>
            <a:r>
              <a:rPr dirty="0" err="1"/>
              <a:t>нед</a:t>
            </a:r>
            <a:r>
              <a:rPr dirty="0"/>
              <a:t>: </a:t>
            </a:r>
            <a:r>
              <a:rPr dirty="0" err="1"/>
              <a:t>дыхательные</a:t>
            </a:r>
            <a:r>
              <a:rPr dirty="0"/>
              <a:t> </a:t>
            </a:r>
            <a:r>
              <a:rPr dirty="0" err="1"/>
              <a:t>пробы</a:t>
            </a:r>
            <a:r>
              <a:rPr dirty="0"/>
              <a:t> (</a:t>
            </a:r>
            <a:r>
              <a:rPr dirty="0" err="1"/>
              <a:t>обучение</a:t>
            </a:r>
            <a:r>
              <a:rPr dirty="0"/>
              <a:t> </a:t>
            </a:r>
            <a:r>
              <a:rPr dirty="0" err="1"/>
              <a:t>технике</a:t>
            </a:r>
            <a:r>
              <a:rPr dirty="0"/>
              <a:t>), </a:t>
            </a:r>
            <a:r>
              <a:rPr dirty="0" err="1"/>
              <a:t>субъективная</a:t>
            </a:r>
            <a:r>
              <a:rPr dirty="0"/>
              <a:t> </a:t>
            </a:r>
            <a:r>
              <a:rPr dirty="0" err="1"/>
              <a:t>усталость</a:t>
            </a:r>
            <a:r>
              <a:rPr dirty="0"/>
              <a:t> (RPE 0–10)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Корректируем</a:t>
            </a:r>
            <a:r>
              <a:rPr dirty="0"/>
              <a:t> </a:t>
            </a:r>
            <a:r>
              <a:rPr dirty="0" err="1"/>
              <a:t>объём</a:t>
            </a:r>
            <a:r>
              <a:rPr dirty="0"/>
              <a:t> </a:t>
            </a:r>
            <a:r>
              <a:rPr dirty="0" err="1"/>
              <a:t>восстановления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признаках</a:t>
            </a:r>
            <a:r>
              <a:rPr dirty="0"/>
              <a:t> </a:t>
            </a:r>
            <a:r>
              <a:rPr dirty="0" err="1"/>
              <a:t>недовосстановления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Пример микроцикла (7 дней)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2000"/>
            </a:pPr>
            <a:r>
              <a:rPr dirty="0"/>
              <a:t>П</a:t>
            </a:r>
            <a:r>
              <a:rPr lang="ru-RU" dirty="0" err="1"/>
              <a:t>онедельник</a:t>
            </a:r>
            <a:r>
              <a:rPr lang="ru-RU" dirty="0"/>
              <a:t>, среда, пятница</a:t>
            </a:r>
            <a:r>
              <a:rPr dirty="0"/>
              <a:t>н: </a:t>
            </a:r>
            <a:r>
              <a:rPr dirty="0" err="1"/>
              <a:t>полный</a:t>
            </a:r>
            <a:r>
              <a:rPr dirty="0"/>
              <a:t> </a:t>
            </a:r>
            <a:r>
              <a:rPr dirty="0" err="1"/>
              <a:t>протокол</a:t>
            </a:r>
            <a:r>
              <a:rPr dirty="0"/>
              <a:t> 60–70 </a:t>
            </a:r>
            <a:r>
              <a:rPr dirty="0" err="1"/>
              <a:t>мин</a:t>
            </a:r>
            <a:r>
              <a:rPr lang="ru-RU" dirty="0"/>
              <a:t>.</a:t>
            </a:r>
            <a:r>
              <a:rPr dirty="0"/>
              <a:t> </a:t>
            </a:r>
            <a:r>
              <a:rPr dirty="0" err="1"/>
              <a:t>после</a:t>
            </a:r>
            <a:r>
              <a:rPr dirty="0"/>
              <a:t> </a:t>
            </a:r>
            <a:r>
              <a:rPr dirty="0" err="1"/>
              <a:t>основной</a:t>
            </a:r>
            <a:r>
              <a:rPr dirty="0"/>
              <a:t> </a:t>
            </a:r>
            <a:r>
              <a:rPr dirty="0" err="1"/>
              <a:t>тренировки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/>
              <a:t>В</a:t>
            </a:r>
            <a:r>
              <a:rPr lang="ru-RU" dirty="0" err="1"/>
              <a:t>торник</a:t>
            </a:r>
            <a:r>
              <a:rPr lang="ru-RU" dirty="0"/>
              <a:t>, четверг</a:t>
            </a:r>
            <a:r>
              <a:rPr dirty="0"/>
              <a:t>: </a:t>
            </a:r>
            <a:r>
              <a:rPr dirty="0" err="1"/>
              <a:t>сокращённая</a:t>
            </a:r>
            <a:r>
              <a:rPr dirty="0"/>
              <a:t> </a:t>
            </a:r>
            <a:r>
              <a:rPr dirty="0" err="1"/>
              <a:t>версия</a:t>
            </a:r>
            <a:r>
              <a:rPr dirty="0"/>
              <a:t> 35–40 </a:t>
            </a:r>
            <a:r>
              <a:rPr dirty="0" err="1"/>
              <a:t>мин</a:t>
            </a:r>
            <a:r>
              <a:rPr lang="ru-RU" dirty="0"/>
              <a:t>.</a:t>
            </a:r>
            <a:r>
              <a:rPr dirty="0"/>
              <a:t> (</a:t>
            </a:r>
            <a:r>
              <a:rPr dirty="0" err="1"/>
              <a:t>без</a:t>
            </a:r>
            <a:r>
              <a:rPr dirty="0"/>
              <a:t> </a:t>
            </a:r>
            <a:r>
              <a:rPr dirty="0" err="1"/>
              <a:t>длительного</a:t>
            </a:r>
            <a:r>
              <a:rPr dirty="0"/>
              <a:t> </a:t>
            </a:r>
            <a:r>
              <a:rPr dirty="0" err="1"/>
              <a:t>терренкура</a:t>
            </a:r>
            <a:r>
              <a:rPr dirty="0"/>
              <a:t>)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/>
              <a:t>С</a:t>
            </a:r>
            <a:r>
              <a:rPr lang="ru-RU" dirty="0" err="1"/>
              <a:t>уббота</a:t>
            </a:r>
            <a:r>
              <a:rPr dirty="0"/>
              <a:t>: </a:t>
            </a:r>
            <a:r>
              <a:rPr dirty="0" err="1"/>
              <a:t>активный</a:t>
            </a:r>
            <a:r>
              <a:rPr dirty="0"/>
              <a:t> </a:t>
            </a:r>
            <a:r>
              <a:rPr dirty="0" err="1"/>
              <a:t>отдых</a:t>
            </a:r>
            <a:r>
              <a:rPr dirty="0"/>
              <a:t> (</a:t>
            </a:r>
            <a:r>
              <a:rPr dirty="0" err="1"/>
              <a:t>игры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песке</a:t>
            </a:r>
            <a:r>
              <a:rPr dirty="0"/>
              <a:t>, </a:t>
            </a:r>
            <a:r>
              <a:rPr dirty="0" err="1"/>
              <a:t>прогулка</a:t>
            </a:r>
            <a:r>
              <a:rPr dirty="0"/>
              <a:t> в </a:t>
            </a:r>
            <a:r>
              <a:rPr dirty="0" err="1"/>
              <a:t>лесу</a:t>
            </a:r>
            <a:r>
              <a:rPr dirty="0"/>
              <a:t>, </a:t>
            </a:r>
            <a:r>
              <a:rPr dirty="0" err="1"/>
              <a:t>растяжка</a:t>
            </a:r>
            <a:r>
              <a:rPr lang="ru-RU" dirty="0"/>
              <a:t>, йога у </a:t>
            </a:r>
            <a:r>
              <a:rPr lang="ru-RU" dirty="0" err="1"/>
              <a:t>узера</a:t>
            </a:r>
            <a:r>
              <a:rPr lang="ru-RU" dirty="0"/>
              <a:t> или на </a:t>
            </a:r>
            <a:r>
              <a:rPr lang="ru-RU" dirty="0" err="1"/>
              <a:t>меловодье</a:t>
            </a:r>
            <a:r>
              <a:rPr dirty="0"/>
              <a:t>)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/>
              <a:t>В</a:t>
            </a:r>
            <a:r>
              <a:rPr lang="ru-RU" dirty="0" err="1"/>
              <a:t>оскресенье</a:t>
            </a:r>
            <a:r>
              <a:rPr dirty="0"/>
              <a:t>: </a:t>
            </a:r>
            <a:r>
              <a:rPr dirty="0" err="1"/>
              <a:t>восстановительная</a:t>
            </a:r>
            <a:r>
              <a:rPr dirty="0"/>
              <a:t> </a:t>
            </a:r>
            <a:r>
              <a:rPr dirty="0" err="1"/>
              <a:t>прогулка</a:t>
            </a:r>
            <a:r>
              <a:rPr dirty="0"/>
              <a:t> 30–40 </a:t>
            </a:r>
            <a:r>
              <a:rPr dirty="0" err="1"/>
              <a:t>мин</a:t>
            </a:r>
            <a:r>
              <a:rPr dirty="0"/>
              <a:t>, </a:t>
            </a:r>
            <a:r>
              <a:rPr dirty="0" err="1"/>
              <a:t>дыха</a:t>
            </a:r>
            <a:r>
              <a:rPr lang="ru-RU" dirty="0"/>
              <a:t>тельная гимнастика</a:t>
            </a:r>
            <a:r>
              <a:rPr dirty="0"/>
              <a:t> </a:t>
            </a:r>
            <a:r>
              <a:rPr lang="ru-RU" dirty="0"/>
              <a:t>10-15 мин.,</a:t>
            </a:r>
            <a:r>
              <a:rPr dirty="0"/>
              <a:t> </a:t>
            </a:r>
            <a:r>
              <a:rPr lang="ru-RU" dirty="0" err="1"/>
              <a:t>стрейчинг</a:t>
            </a:r>
            <a:r>
              <a:rPr dirty="0"/>
              <a:t>15 </a:t>
            </a:r>
            <a:r>
              <a:rPr dirty="0" err="1"/>
              <a:t>мин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Измерения и методика оценивания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2000"/>
            </a:pPr>
            <a:r>
              <a:rPr dirty="0"/>
              <a:t>ЖЕЛ (</a:t>
            </a:r>
            <a:r>
              <a:rPr dirty="0" err="1"/>
              <a:t>спиро</a:t>
            </a:r>
            <a:r>
              <a:rPr lang="ru-RU" dirty="0"/>
              <a:t>метрия</a:t>
            </a:r>
            <a:r>
              <a:rPr dirty="0"/>
              <a:t>): </a:t>
            </a:r>
            <a:r>
              <a:rPr dirty="0" err="1"/>
              <a:t>лучший</a:t>
            </a:r>
            <a:r>
              <a:rPr dirty="0"/>
              <a:t> </a:t>
            </a:r>
            <a:r>
              <a:rPr dirty="0" err="1"/>
              <a:t>из</a:t>
            </a:r>
            <a:r>
              <a:rPr dirty="0"/>
              <a:t> 3 </a:t>
            </a:r>
            <a:r>
              <a:rPr dirty="0" err="1"/>
              <a:t>попыток</a:t>
            </a:r>
            <a:r>
              <a:rPr dirty="0"/>
              <a:t>, </a:t>
            </a:r>
            <a:r>
              <a:rPr dirty="0" err="1"/>
              <a:t>фиксируем</a:t>
            </a:r>
            <a:r>
              <a:rPr dirty="0"/>
              <a:t> </a:t>
            </a:r>
            <a:r>
              <a:rPr dirty="0" err="1"/>
              <a:t>литры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Проба</a:t>
            </a:r>
            <a:r>
              <a:rPr dirty="0"/>
              <a:t> </a:t>
            </a:r>
            <a:r>
              <a:rPr dirty="0" err="1"/>
              <a:t>Штанге</a:t>
            </a:r>
            <a:r>
              <a:rPr dirty="0"/>
              <a:t>: </a:t>
            </a:r>
            <a:r>
              <a:rPr dirty="0" err="1"/>
              <a:t>задержка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вдохе</a:t>
            </a:r>
            <a:r>
              <a:rPr dirty="0"/>
              <a:t>; </a:t>
            </a:r>
            <a:r>
              <a:rPr dirty="0" err="1"/>
              <a:t>Проба</a:t>
            </a:r>
            <a:r>
              <a:rPr dirty="0"/>
              <a:t> </a:t>
            </a:r>
            <a:r>
              <a:rPr dirty="0" err="1"/>
              <a:t>Генчи</a:t>
            </a:r>
            <a:r>
              <a:rPr dirty="0"/>
              <a:t>: </a:t>
            </a:r>
            <a:r>
              <a:rPr dirty="0" err="1"/>
              <a:t>задержка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выдохе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/>
              <a:t>АП </a:t>
            </a:r>
            <a:r>
              <a:rPr dirty="0" err="1"/>
              <a:t>Баевского</a:t>
            </a:r>
            <a:r>
              <a:rPr dirty="0"/>
              <a:t>: </a:t>
            </a:r>
            <a:r>
              <a:rPr dirty="0" err="1"/>
              <a:t>расчётный</a:t>
            </a:r>
            <a:r>
              <a:rPr dirty="0"/>
              <a:t> </a:t>
            </a:r>
            <a:r>
              <a:rPr dirty="0" err="1"/>
              <a:t>индекс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ЧСС, АД, </a:t>
            </a:r>
            <a:r>
              <a:rPr dirty="0" err="1"/>
              <a:t>возрасту</a:t>
            </a:r>
            <a:r>
              <a:rPr lang="ru-RU" dirty="0"/>
              <a:t>, росту и массе тела;</a:t>
            </a:r>
            <a:endParaRPr dirty="0"/>
          </a:p>
          <a:p>
            <a:pPr>
              <a:defRPr sz="2000"/>
            </a:pPr>
            <a:r>
              <a:rPr dirty="0" err="1"/>
              <a:t>Измерения</a:t>
            </a:r>
            <a:r>
              <a:rPr dirty="0"/>
              <a:t>: </a:t>
            </a:r>
            <a:r>
              <a:rPr dirty="0" err="1"/>
              <a:t>до</a:t>
            </a:r>
            <a:r>
              <a:rPr dirty="0"/>
              <a:t> </a:t>
            </a:r>
            <a:r>
              <a:rPr dirty="0" err="1"/>
              <a:t>внедрения</a:t>
            </a:r>
            <a:r>
              <a:rPr dirty="0"/>
              <a:t> и </a:t>
            </a:r>
            <a:r>
              <a:rPr dirty="0" err="1"/>
              <a:t>через</a:t>
            </a:r>
            <a:r>
              <a:rPr dirty="0"/>
              <a:t> 1</a:t>
            </a:r>
            <a:r>
              <a:rPr lang="ru-RU" dirty="0"/>
              <a:t>4-20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регулярной</a:t>
            </a:r>
            <a:r>
              <a:rPr dirty="0"/>
              <a:t> </a:t>
            </a:r>
            <a:r>
              <a:rPr dirty="0" err="1"/>
              <a:t>практики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633" y="822031"/>
            <a:ext cx="6798734" cy="1303867"/>
          </a:xfrm>
        </p:spPr>
        <p:txBody>
          <a:bodyPr/>
          <a:lstStyle/>
          <a:p>
            <a:r>
              <a:rPr dirty="0" err="1"/>
              <a:t>Результаты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группе</a:t>
            </a:r>
            <a:r>
              <a:rPr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2000"/>
            </a:pPr>
            <a:r>
              <a:rPr dirty="0"/>
              <a:t>ЖЕЛ: </a:t>
            </a:r>
            <a:r>
              <a:rPr dirty="0" err="1"/>
              <a:t>было</a:t>
            </a:r>
            <a:r>
              <a:rPr dirty="0"/>
              <a:t> 3.1</a:t>
            </a:r>
            <a:r>
              <a:rPr lang="ru-RU" dirty="0"/>
              <a:t>л</a:t>
            </a:r>
            <a:r>
              <a:rPr dirty="0"/>
              <a:t> → </a:t>
            </a:r>
            <a:r>
              <a:rPr dirty="0" err="1"/>
              <a:t>стало</a:t>
            </a:r>
            <a:r>
              <a:rPr dirty="0"/>
              <a:t> 3.6</a:t>
            </a:r>
            <a:r>
              <a:rPr lang="ru-RU" dirty="0"/>
              <a:t>л</a:t>
            </a:r>
            <a:endParaRPr dirty="0"/>
          </a:p>
          <a:p>
            <a:pPr>
              <a:defRPr sz="2000"/>
            </a:pPr>
            <a:r>
              <a:rPr dirty="0" err="1"/>
              <a:t>Проба</a:t>
            </a:r>
            <a:r>
              <a:rPr dirty="0"/>
              <a:t> </a:t>
            </a:r>
            <a:r>
              <a:rPr dirty="0" err="1"/>
              <a:t>Штанге</a:t>
            </a:r>
            <a:r>
              <a:rPr dirty="0"/>
              <a:t>: 46 с → 60 с</a:t>
            </a:r>
          </a:p>
          <a:p>
            <a:pPr>
              <a:defRPr sz="2000"/>
            </a:pPr>
            <a:r>
              <a:rPr dirty="0" err="1"/>
              <a:t>Проба</a:t>
            </a:r>
            <a:r>
              <a:rPr dirty="0"/>
              <a:t> </a:t>
            </a:r>
            <a:r>
              <a:rPr dirty="0" err="1"/>
              <a:t>Генчи</a:t>
            </a:r>
            <a:r>
              <a:rPr dirty="0"/>
              <a:t>: 31 с → 42 с</a:t>
            </a:r>
          </a:p>
          <a:p>
            <a:pPr>
              <a:defRPr sz="2000"/>
            </a:pPr>
            <a:r>
              <a:rPr dirty="0"/>
              <a:t>АП </a:t>
            </a:r>
            <a:r>
              <a:rPr dirty="0" err="1"/>
              <a:t>Баевского</a:t>
            </a:r>
            <a:r>
              <a:rPr dirty="0"/>
              <a:t>: 2.3 → 1.7 (</a:t>
            </a:r>
            <a:r>
              <a:rPr dirty="0" err="1"/>
              <a:t>ниже</a:t>
            </a:r>
            <a:r>
              <a:rPr dirty="0"/>
              <a:t> — </a:t>
            </a:r>
            <a:r>
              <a:rPr dirty="0" err="1"/>
              <a:t>лучше</a:t>
            </a:r>
            <a:r>
              <a:rPr dirty="0"/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195734" y="1956621"/>
            <a:ext cx="275253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1600" i="1"/>
            </a:pPr>
            <a:r>
              <a:rPr dirty="0" err="1"/>
              <a:t>Средние</a:t>
            </a:r>
            <a:r>
              <a:rPr dirty="0"/>
              <a:t> </a:t>
            </a:r>
            <a:r>
              <a:rPr dirty="0" err="1"/>
              <a:t>значения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группе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Визуализация результатов</a:t>
            </a:r>
          </a:p>
        </p:txBody>
      </p:sp>
      <p:pic>
        <p:nvPicPr>
          <p:cNvPr id="3" name="Picture 2" descr="results_barchar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371600"/>
            <a:ext cx="7315200" cy="438912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Выводы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2000"/>
            </a:pPr>
            <a:r>
              <a:rPr dirty="0" err="1"/>
              <a:t>Методика</a:t>
            </a:r>
            <a:r>
              <a:rPr dirty="0"/>
              <a:t> </a:t>
            </a:r>
            <a:r>
              <a:rPr dirty="0" err="1"/>
              <a:t>безопасна</a:t>
            </a:r>
            <a:r>
              <a:rPr dirty="0"/>
              <a:t> и </a:t>
            </a:r>
            <a:r>
              <a:rPr dirty="0" err="1"/>
              <a:t>доступна</a:t>
            </a:r>
            <a:r>
              <a:rPr dirty="0"/>
              <a:t> в </a:t>
            </a:r>
            <a:r>
              <a:rPr dirty="0" err="1"/>
              <a:t>условиях</a:t>
            </a:r>
            <a:r>
              <a:rPr dirty="0"/>
              <a:t> </a:t>
            </a:r>
            <a:r>
              <a:rPr lang="ru-RU" dirty="0"/>
              <a:t>летнего оздоровительного </a:t>
            </a:r>
            <a:r>
              <a:rPr dirty="0" err="1"/>
              <a:t>лагеря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Сочетание</a:t>
            </a:r>
            <a:r>
              <a:rPr dirty="0"/>
              <a:t> </a:t>
            </a:r>
            <a:r>
              <a:rPr dirty="0" err="1"/>
              <a:t>терренкура</a:t>
            </a:r>
            <a:r>
              <a:rPr dirty="0"/>
              <a:t>, </a:t>
            </a:r>
            <a:r>
              <a:rPr dirty="0" err="1"/>
              <a:t>дых</a:t>
            </a:r>
            <a:r>
              <a:rPr lang="ru-RU" dirty="0" err="1"/>
              <a:t>ательной</a:t>
            </a:r>
            <a:r>
              <a:rPr lang="ru-RU" dirty="0"/>
              <a:t> гимнастики</a:t>
            </a:r>
            <a:r>
              <a:rPr dirty="0"/>
              <a:t>, </a:t>
            </a:r>
            <a:r>
              <a:rPr dirty="0" err="1"/>
              <a:t>стретчинга</a:t>
            </a:r>
            <a:r>
              <a:rPr dirty="0"/>
              <a:t> и МФР </a:t>
            </a:r>
            <a:r>
              <a:rPr dirty="0" err="1"/>
              <a:t>ускоряет</a:t>
            </a:r>
            <a:r>
              <a:rPr dirty="0"/>
              <a:t> </a:t>
            </a:r>
            <a:r>
              <a:rPr dirty="0" err="1"/>
              <a:t>восстановление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Получены</a:t>
            </a:r>
            <a:r>
              <a:rPr dirty="0"/>
              <a:t> </a:t>
            </a:r>
            <a:r>
              <a:rPr dirty="0" err="1"/>
              <a:t>значимые</a:t>
            </a:r>
            <a:r>
              <a:rPr dirty="0"/>
              <a:t> </a:t>
            </a:r>
            <a:r>
              <a:rPr dirty="0" err="1"/>
              <a:t>улучшения</a:t>
            </a:r>
            <a:r>
              <a:rPr dirty="0"/>
              <a:t> ЖЕЛ, </a:t>
            </a:r>
            <a:r>
              <a:rPr dirty="0" err="1"/>
              <a:t>проб</a:t>
            </a:r>
            <a:r>
              <a:rPr dirty="0"/>
              <a:t> </a:t>
            </a:r>
            <a:r>
              <a:rPr dirty="0" err="1"/>
              <a:t>Штанге</a:t>
            </a:r>
            <a:r>
              <a:rPr dirty="0"/>
              <a:t>/</a:t>
            </a:r>
            <a:r>
              <a:rPr dirty="0" err="1"/>
              <a:t>Генчи</a:t>
            </a:r>
            <a:r>
              <a:rPr dirty="0"/>
              <a:t> и АП </a:t>
            </a:r>
            <a:r>
              <a:rPr dirty="0" err="1"/>
              <a:t>Баевского</a:t>
            </a:r>
            <a:r>
              <a:rPr lang="ru-RU" dirty="0"/>
              <a:t>;</a:t>
            </a:r>
            <a:endParaRPr dirty="0"/>
          </a:p>
          <a:p>
            <a:pPr>
              <a:defRPr sz="2000"/>
            </a:pPr>
            <a:r>
              <a:rPr dirty="0" err="1"/>
              <a:t>Рекомендуется</a:t>
            </a:r>
            <a:r>
              <a:rPr dirty="0"/>
              <a:t> </a:t>
            </a:r>
            <a:r>
              <a:rPr dirty="0" err="1"/>
              <a:t>применять</a:t>
            </a:r>
            <a:r>
              <a:rPr dirty="0"/>
              <a:t> 5–6 </a:t>
            </a:r>
            <a:r>
              <a:rPr dirty="0" err="1"/>
              <a:t>дней</a:t>
            </a:r>
            <a:r>
              <a:rPr dirty="0"/>
              <a:t> в </a:t>
            </a:r>
            <a:r>
              <a:rPr dirty="0" err="1"/>
              <a:t>неделю</a:t>
            </a:r>
            <a:r>
              <a:rPr dirty="0"/>
              <a:t> с </a:t>
            </a:r>
            <a:r>
              <a:rPr dirty="0" err="1"/>
              <a:t>адаптацией</a:t>
            </a:r>
            <a:r>
              <a:rPr dirty="0"/>
              <a:t> </a:t>
            </a:r>
            <a:r>
              <a:rPr dirty="0" err="1"/>
              <a:t>объёма</a:t>
            </a:r>
            <a:r>
              <a:rPr dirty="0"/>
              <a:t> </a:t>
            </a:r>
            <a:r>
              <a:rPr dirty="0" err="1"/>
              <a:t>под</a:t>
            </a:r>
            <a:r>
              <a:rPr dirty="0"/>
              <a:t> </a:t>
            </a:r>
            <a:r>
              <a:rPr dirty="0" err="1"/>
              <a:t>возраст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80F45A37-A47C-45B0-8AC1-3C8B467F5D38}"/>
              </a:ext>
            </a:extLst>
          </p:cNvPr>
          <p:cNvSpPr txBox="1"/>
          <p:nvPr/>
        </p:nvSpPr>
        <p:spPr>
          <a:xfrm>
            <a:off x="961053" y="2920481"/>
            <a:ext cx="790095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dirty="0">
                <a:solidFill>
                  <a:srgbClr val="3D424D"/>
                </a:solidFill>
                <a:latin typeface="Rubik"/>
              </a:rPr>
              <a:t>Спасибо за внимание!</a:t>
            </a:r>
            <a:endParaRPr lang="ru-RU" sz="6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3138</TotalTime>
  <Words>962</Words>
  <Application>Microsoft Office PowerPoint</Application>
  <PresentationFormat>Экран (4:3)</PresentationFormat>
  <Paragraphs>87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Garamond</vt:lpstr>
      <vt:lpstr>Rubik</vt:lpstr>
      <vt:lpstr>Натуральные материалы</vt:lpstr>
      <vt:lpstr>Методы восстановления спортсменов  в условиях летнего оздоровительного лагеря</vt:lpstr>
      <vt:lpstr>Цели и задачи методики</vt:lpstr>
      <vt:lpstr>Стартовые условия </vt:lpstr>
      <vt:lpstr>Почему это работает</vt:lpstr>
      <vt:lpstr>Ежедневный протокол восстановления (60–70 минут)</vt:lpstr>
      <vt:lpstr>Терренкур и лесная среда</vt:lpstr>
      <vt:lpstr>Дыхательная гимнастика (8–10 мин)</vt:lpstr>
      <vt:lpstr>Стретчинг (10–12 мин)</vt:lpstr>
      <vt:lpstr>Самомассаж и миофасциальный релиз (8–10 мин)</vt:lpstr>
      <vt:lpstr>Песок: щадящая нагрузка и стопа</vt:lpstr>
      <vt:lpstr>Психоэмоциональное восстановление (кинозал/тень)</vt:lpstr>
      <vt:lpstr>Питание и гидратация после тренировки</vt:lpstr>
      <vt:lpstr>Безопасность и мониторинг</vt:lpstr>
      <vt:lpstr>Пример микроцикла (7 дней)</vt:lpstr>
      <vt:lpstr>Измерения и методика оценивания</vt:lpstr>
      <vt:lpstr>Результаты по группе </vt:lpstr>
      <vt:lpstr>Визуализация результатов</vt:lpstr>
      <vt:lpstr>Выводы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Методы восстановления спортсменов  в условиях летнего оздоровительного лагеря</dc:title>
  <dc:subject/>
  <dc:creator/>
  <cp:keywords/>
  <dc:description>generated using python-pptx</dc:description>
  <cp:lastModifiedBy>лада</cp:lastModifiedBy>
  <cp:revision>4</cp:revision>
  <dcterms:created xsi:type="dcterms:W3CDTF">2013-01-27T09:14:16Z</dcterms:created>
  <dcterms:modified xsi:type="dcterms:W3CDTF">2025-09-13T15:43:49Z</dcterms:modified>
  <cp:category/>
</cp:coreProperties>
</file>