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87" r:id="rId2"/>
    <p:sldId id="25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76" r:id="rId11"/>
    <p:sldId id="284" r:id="rId12"/>
    <p:sldId id="259" r:id="rId13"/>
    <p:sldId id="263" r:id="rId14"/>
    <p:sldId id="271" r:id="rId15"/>
    <p:sldId id="278" r:id="rId16"/>
    <p:sldId id="264" r:id="rId17"/>
    <p:sldId id="257" r:id="rId18"/>
    <p:sldId id="286" r:id="rId19"/>
    <p:sldId id="265" r:id="rId20"/>
    <p:sldId id="285" r:id="rId21"/>
    <p:sldId id="299" r:id="rId22"/>
    <p:sldId id="295" r:id="rId23"/>
    <p:sldId id="296" r:id="rId24"/>
    <p:sldId id="297" r:id="rId25"/>
    <p:sldId id="298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1A5D6C-6D05-4D6D-9B9B-BDF8E91C6EB4}" type="datetimeFigureOut">
              <a:rPr lang="ru-RU" smtClean="0"/>
              <a:pPr/>
              <a:t>06.01.2017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E5AFACA-956B-4270-BA4A-51B54240E62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Подготовка  к сочинению с описанием животного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338638" cy="4724400"/>
          </a:xfrm>
        </p:spPr>
        <p:txBody>
          <a:bodyPr>
            <a:normAutofit/>
          </a:bodyPr>
          <a:lstStyle/>
          <a:p>
            <a:r>
              <a:rPr lang="ru-RU" b="1" dirty="0" smtClean="0"/>
              <a:t>Цель урока:</a:t>
            </a:r>
            <a:r>
              <a:rPr lang="ru-RU" dirty="0" smtClean="0"/>
              <a:t> </a:t>
            </a:r>
            <a:r>
              <a:rPr lang="ru-RU" sz="2400" i="1" dirty="0" smtClean="0"/>
              <a:t>подготовить учащихся к написанию сочинения по фотографии  </a:t>
            </a:r>
          </a:p>
          <a:p>
            <a:pPr>
              <a:buNone/>
            </a:pPr>
            <a:r>
              <a:rPr lang="ru-RU" sz="2400" i="1" dirty="0" smtClean="0"/>
              <a:t>В.Е.Гиппенрейтера «Пятнистый олень» и дополнительным источникам информации.</a:t>
            </a:r>
          </a:p>
          <a:p>
            <a:r>
              <a:rPr lang="ru-RU" sz="2400" i="1" dirty="0" smtClean="0"/>
              <a:t> Расширить знания  о пятнистых оленях.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1071546"/>
            <a:ext cx="4343400" cy="5253054"/>
          </a:xfrm>
        </p:spPr>
        <p:txBody>
          <a:bodyPr>
            <a:normAutofit/>
          </a:bodyPr>
          <a:lstStyle/>
          <a:p>
            <a:r>
              <a:rPr lang="ru-RU" b="1" dirty="0" smtClean="0"/>
              <a:t>Задачи урока:</a:t>
            </a:r>
          </a:p>
          <a:p>
            <a:pPr>
              <a:buNone/>
            </a:pPr>
            <a:r>
              <a:rPr lang="ru-RU" sz="2400" dirty="0" smtClean="0"/>
              <a:t>рассмотреть образ пятнистого  оленя на фото,  детали его  внешнего вида;</a:t>
            </a:r>
          </a:p>
          <a:p>
            <a:pPr>
              <a:buNone/>
            </a:pPr>
            <a:r>
              <a:rPr lang="ru-RU" sz="2400" dirty="0" smtClean="0"/>
              <a:t>Изучить  дополнительную информацию о пятнистых оленях.</a:t>
            </a:r>
          </a:p>
          <a:p>
            <a:pPr>
              <a:buNone/>
            </a:pPr>
            <a:r>
              <a:rPr lang="ru-RU" sz="2400" dirty="0" smtClean="0"/>
              <a:t>Собрать и систематизировать материал к  сочинению с описанием пятнистого оленя.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1752" y="0"/>
            <a:ext cx="8686800" cy="100010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Вадим Евгеньевич  Гиппенрейтер  (1917)</a:t>
            </a:r>
            <a:endParaRPr lang="ru-RU" sz="28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357686" y="1000108"/>
            <a:ext cx="4633914" cy="532449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Самый выдающийся пейзажный  фотограф России, автор 36 книг и альбомов, путешественник, альпинист, мастер спорта, Человек, решивший сохранить для потомков красоту и величие нашей страны, снимает преимущественно нетронутую человеческой рукой природу. </a:t>
            </a:r>
            <a:endParaRPr lang="ru-RU" dirty="0"/>
          </a:p>
        </p:txBody>
      </p:sp>
      <p:pic>
        <p:nvPicPr>
          <p:cNvPr id="1026" name="Picture 2" descr="C:\Documents and Settings\Admin\Рабочий стол\Олень\портрет Гиппенрейтера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7839" y="1142984"/>
            <a:ext cx="3716946" cy="5181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785794"/>
            <a:ext cx="8821768" cy="5883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14422"/>
            <a:ext cx="8569325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42486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12738"/>
            <a:ext cx="8180387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3375"/>
            <a:ext cx="8264525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ocs.google.com/viewer?pid=explorer&amp;srcid=0B2rmpN0kvlvtLXlHN3E0NGhta00&amp;docid=1a82b7732ab1713fcfa79d3e501d7dc0%7C9513a7f4174277e45283aaa97117615e&amp;a=bi&amp;pagenumber=6&amp;w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857232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docs.google.com/viewer?pid=explorer&amp;srcid=0B2rmpN0kvlvtLXlHN3E0NGhta00&amp;docid=1a82b7732ab1713fcfa79d3e501d7dc0%7C9513a7f4174277e45283aaa97117615e&amp;a=bi&amp;pagenumber=11&amp;w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52425"/>
            <a:ext cx="8572500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72500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Пятнистый  олень зимой</a:t>
            </a:r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142984"/>
            <a:ext cx="7865885" cy="528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Documents and Settings\Admin\Рабочий стол\Олень\Олнь -фото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8675481" cy="57864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Documents and Settings\Admin\Рабочий стол\Олень\Олнь -фото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642918"/>
            <a:ext cx="8580939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pic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28596" y="642918"/>
            <a:ext cx="4033458" cy="5395930"/>
          </a:xfrm>
        </p:spPr>
      </p:pic>
      <p:pic>
        <p:nvPicPr>
          <p:cNvPr id="8" name="Содержимое 7" descr="Deer10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3438" y="642918"/>
            <a:ext cx="3943127" cy="54387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971" y="285728"/>
            <a:ext cx="828680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42976" y="457200"/>
            <a:ext cx="7848624" cy="400032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Пятнистый олень летом</a:t>
            </a:r>
            <a:endParaRPr lang="ru-RU" sz="2400" dirty="0"/>
          </a:p>
        </p:txBody>
      </p:sp>
      <p:pic>
        <p:nvPicPr>
          <p:cNvPr id="23554" name="Picture 2" descr="C:\Documents and Settings\Admin\Рабочий стол\Олень\Олнь -фото\0_7ae27_cdea0827_XX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927407"/>
            <a:ext cx="6858048" cy="55494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68578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Олень- цветок</a:t>
            </a:r>
            <a:endParaRPr lang="ru-RU" sz="2800" dirty="0"/>
          </a:p>
        </p:txBody>
      </p:sp>
      <p:pic>
        <p:nvPicPr>
          <p:cNvPr id="8" name="Содержимое 7" descr="118788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040074"/>
            <a:ext cx="7643865" cy="53961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Admin\Рабочий стол\Олень\Олнь -фото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308085"/>
            <a:ext cx="6786610" cy="6141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48685"/>
            <a:ext cx="6715172" cy="5959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52425"/>
            <a:ext cx="8572500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72500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docs.google.com/viewer?pid=explorer&amp;srcid=0B2rmpN0kvlvtLXlHN3E0NGhta00&amp;docid=1a82b7732ab1713fcfa79d3e501d7dc0%7C9513a7f4174277e45283aaa97117615e&amp;a=bi&amp;pagenumber=20&amp;w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2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docs.google.com/viewer?pid=explorer&amp;srcid=0B2rmpN0kvlvtLXlHN3E0NGhta00&amp;docid=1a82b7732ab1713fcfa79d3e501d7dc0%7C9513a7f4174277e45283aaa97117615e&amp;a=bi&amp;pagenumber=14&amp;w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501122" cy="59114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docs.google.com/viewer?pid=explorer&amp;srcid=0B2rmpN0kvlvtLXlHN3E0NGhta00&amp;docid=1a82b7732ab1713fcfa79d3e501d7dc0%7C9513a7f4174277e45283aaa97117615e&amp;a=bi&amp;pagenumber=15&amp;w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8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docs.google.com/viewer?pid=explorer&amp;srcid=0B2rmpN0kvlvtLXlHN3E0NGhta00&amp;docid=1a82b7732ab1713fcfa79d3e501d7dc0%7C9513a7f4174277e45283aaa97117615e&amp;a=bi&amp;pagenumber=17&amp;w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714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docs.google.com/viewer?pid=explorer&amp;srcid=0B2rmpN0kvlvtLXlHN3E0NGhta00&amp;docid=1a82b7732ab1713fcfa79d3e501d7dc0%7C9513a7f4174277e45283aaa97117615e&amp;a=bi&amp;pagenumber=16&amp;w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85794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277</TotalTime>
  <Words>79</Words>
  <Application>Microsoft Office PowerPoint</Application>
  <PresentationFormat>Экран (4:3)</PresentationFormat>
  <Paragraphs>13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Трек</vt:lpstr>
      <vt:lpstr>Подготовка  к сочинению с описанием животного</vt:lpstr>
      <vt:lpstr>Вадим Евгеньевич  Гиппенрейтер  (1917)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Пятнистый  олень зимой</vt:lpstr>
      <vt:lpstr>Слайд 12</vt:lpstr>
      <vt:lpstr>Слайд 13</vt:lpstr>
      <vt:lpstr>Слайд 14</vt:lpstr>
      <vt:lpstr>Слайд 15</vt:lpstr>
      <vt:lpstr>Пятнистый олень летом</vt:lpstr>
      <vt:lpstr>Олень- цветок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Пятнистый олень </dc:title>
  <dc:creator>Admin</dc:creator>
  <cp:lastModifiedBy>Ирина</cp:lastModifiedBy>
  <cp:revision>34</cp:revision>
  <dcterms:created xsi:type="dcterms:W3CDTF">2011-04-01T17:50:03Z</dcterms:created>
  <dcterms:modified xsi:type="dcterms:W3CDTF">2017-01-06T09:17:25Z</dcterms:modified>
</cp:coreProperties>
</file>