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00" r:id="rId2"/>
    <p:sldId id="256" r:id="rId3"/>
    <p:sldId id="265" r:id="rId4"/>
    <p:sldId id="268" r:id="rId5"/>
    <p:sldId id="267" r:id="rId6"/>
    <p:sldId id="310" r:id="rId7"/>
    <p:sldId id="263" r:id="rId8"/>
    <p:sldId id="302" r:id="rId9"/>
    <p:sldId id="295" r:id="rId10"/>
    <p:sldId id="269" r:id="rId11"/>
    <p:sldId id="304" r:id="rId12"/>
    <p:sldId id="305" r:id="rId13"/>
    <p:sldId id="307" r:id="rId14"/>
    <p:sldId id="308" r:id="rId15"/>
    <p:sldId id="313" r:id="rId16"/>
    <p:sldId id="257" r:id="rId17"/>
    <p:sldId id="259" r:id="rId18"/>
    <p:sldId id="312" r:id="rId19"/>
    <p:sldId id="281" r:id="rId20"/>
    <p:sldId id="278" r:id="rId21"/>
    <p:sldId id="276" r:id="rId22"/>
    <p:sldId id="294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B"/>
    <a:srgbClr val="FFFFB7"/>
    <a:srgbClr val="FFFFCC"/>
    <a:srgbClr val="FFFF99"/>
    <a:srgbClr val="FFFFAB"/>
    <a:srgbClr val="FFFFBD"/>
    <a:srgbClr val="FFFF8B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23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BF6E4-8E20-44B2-AD29-283873AA3967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19AB5-5694-4FE2-A77F-07FA14428C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318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E824A4-4686-4EC2-9A2E-60F6621ADA94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b="1" smtClean="0"/>
          </a:p>
          <a:p>
            <a:pPr eaLnBrk="1" hangingPunct="1"/>
            <a:endParaRPr lang="ru-RU" b="1" smtClean="0"/>
          </a:p>
          <a:p>
            <a:pPr eaLnBrk="1" hangingPunct="1"/>
            <a:r>
              <a:rPr lang="ru-RU" smtClean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949424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9AB5-5694-4FE2-A77F-07FA14428C5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699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19AB5-5694-4FE2-A77F-07FA14428C59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085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86237" y="-24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8900559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472518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373151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913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999078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906759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13" y="857233"/>
            <a:ext cx="5137187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857233"/>
            <a:ext cx="5137187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811186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13" y="788974"/>
            <a:ext cx="51393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13" y="1500174"/>
            <a:ext cx="5139304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788974"/>
            <a:ext cx="50461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500175"/>
            <a:ext cx="5046169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312229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38197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018414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465" y="785794"/>
            <a:ext cx="3668220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785795"/>
            <a:ext cx="6472803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465" y="1435101"/>
            <a:ext cx="366822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194158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714356"/>
            <a:ext cx="73152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695631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461" y="-24"/>
            <a:ext cx="109728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464" y="831864"/>
            <a:ext cx="10287072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B511E-1DF9-4123-9C5D-E8316CCFBE38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1A0A8-FDD8-431E-AA87-C3EBD63D6B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60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307731" y="-298938"/>
            <a:ext cx="12499731" cy="75701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9478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1665409" y="1008368"/>
            <a:ext cx="1825936" cy="1928812"/>
            <a:chOff x="1507148" y="858350"/>
            <a:chExt cx="1207110" cy="1928812"/>
          </a:xfrm>
        </p:grpSpPr>
        <p:sp>
          <p:nvSpPr>
            <p:cNvPr id="38" name="Подзаголовок 2"/>
            <p:cNvSpPr txBox="1">
              <a:spLocks/>
            </p:cNvSpPr>
            <p:nvPr/>
          </p:nvSpPr>
          <p:spPr>
            <a:xfrm>
              <a:off x="1646359" y="858350"/>
              <a:ext cx="1000125" cy="928687"/>
            </a:xfrm>
            <a:prstGeom prst="rect">
              <a:avLst/>
            </a:prstGeom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rgbClr val="00B050"/>
                  </a:solidFill>
                  <a:latin typeface="Arial Black" pitchFamily="34" charset="0"/>
                  <a:cs typeface="Times New Roman" pitchFamily="18" charset="0"/>
                </a:rPr>
                <a:t>8</a:t>
              </a:r>
              <a:endParaRPr lang="ru-RU" sz="7200" b="1" dirty="0">
                <a:solidFill>
                  <a:srgbClr val="00B050"/>
                </a:solidFill>
                <a:latin typeface="Arial Black" pitchFamily="34" charset="0"/>
                <a:cs typeface="Times New Roman" pitchFamily="18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rgbClr val="00B050"/>
                </a:solidFill>
                <a:latin typeface="+mn-lt"/>
              </a:endParaRPr>
            </a:p>
          </p:txBody>
        </p:sp>
        <p:sp>
          <p:nvSpPr>
            <p:cNvPr id="39" name="Подзаголовок 2"/>
            <p:cNvSpPr txBox="1">
              <a:spLocks/>
            </p:cNvSpPr>
            <p:nvPr/>
          </p:nvSpPr>
          <p:spPr>
            <a:xfrm>
              <a:off x="1507148" y="1644162"/>
              <a:ext cx="1207110" cy="1143000"/>
            </a:xfrm>
            <a:prstGeom prst="rect">
              <a:avLst/>
            </a:prstGeom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rgbClr val="00B050"/>
                  </a:solidFill>
                  <a:latin typeface="Arial Black" pitchFamily="34" charset="0"/>
                </a:rPr>
                <a:t>10</a:t>
              </a:r>
              <a:endParaRPr lang="ru-RU" sz="7200" b="1" dirty="0">
                <a:solidFill>
                  <a:srgbClr val="00B050"/>
                </a:solidFill>
                <a:latin typeface="Arial Black" pitchFamily="34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rgbClr val="00B050"/>
                </a:solidFill>
                <a:latin typeface="+mn-lt"/>
              </a:endParaRPr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>
              <a:off x="1662061" y="1810417"/>
              <a:ext cx="928688" cy="1588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2733308" y="3196259"/>
            <a:ext cx="2090822" cy="1933308"/>
            <a:chOff x="1403471" y="858350"/>
            <a:chExt cx="1382224" cy="1933308"/>
          </a:xfrm>
        </p:grpSpPr>
        <p:sp>
          <p:nvSpPr>
            <p:cNvPr id="42" name="Подзаголовок 2"/>
            <p:cNvSpPr txBox="1">
              <a:spLocks/>
            </p:cNvSpPr>
            <p:nvPr/>
          </p:nvSpPr>
          <p:spPr>
            <a:xfrm>
              <a:off x="1646359" y="858350"/>
              <a:ext cx="1000125" cy="92868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chemeClr val="accent6">
                      <a:lumMod val="75000"/>
                    </a:schemeClr>
                  </a:solidFill>
                  <a:latin typeface="Arial Black" pitchFamily="34" charset="0"/>
                  <a:cs typeface="Times New Roman" pitchFamily="18" charset="0"/>
                </a:rPr>
                <a:t>1</a:t>
              </a:r>
              <a:endParaRPr lang="ru-RU" sz="72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43" name="Подзаголовок 2"/>
            <p:cNvSpPr txBox="1">
              <a:spLocks/>
            </p:cNvSpPr>
            <p:nvPr/>
          </p:nvSpPr>
          <p:spPr>
            <a:xfrm>
              <a:off x="1403471" y="1648658"/>
              <a:ext cx="1382224" cy="11430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chemeClr val="accent6">
                      <a:lumMod val="75000"/>
                    </a:schemeClr>
                  </a:solidFill>
                  <a:latin typeface="Arial Black" pitchFamily="34" charset="0"/>
                </a:rPr>
                <a:t>9</a:t>
              </a:r>
              <a:endParaRPr lang="ru-RU" sz="72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1701314" y="1822292"/>
              <a:ext cx="928688" cy="1588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5067943" y="1124690"/>
            <a:ext cx="2343517" cy="1928812"/>
            <a:chOff x="1336064" y="858350"/>
            <a:chExt cx="1549278" cy="1928812"/>
          </a:xfrm>
        </p:grpSpPr>
        <p:sp>
          <p:nvSpPr>
            <p:cNvPr id="46" name="Подзаголовок 2"/>
            <p:cNvSpPr txBox="1">
              <a:spLocks/>
            </p:cNvSpPr>
            <p:nvPr/>
          </p:nvSpPr>
          <p:spPr>
            <a:xfrm>
              <a:off x="1454760" y="858350"/>
              <a:ext cx="1262063" cy="928687"/>
            </a:xfrm>
            <a:prstGeom prst="rect">
              <a:avLst/>
            </a:prstGeom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rgbClr val="7030A0"/>
                  </a:solidFill>
                  <a:latin typeface="Arial Black" pitchFamily="34" charset="0"/>
                  <a:cs typeface="Times New Roman" pitchFamily="18" charset="0"/>
                </a:rPr>
                <a:t>5</a:t>
              </a:r>
              <a:endParaRPr lang="ru-RU" sz="7200" b="1" dirty="0">
                <a:solidFill>
                  <a:srgbClr val="7030A0"/>
                </a:solidFill>
                <a:latin typeface="Arial Black" pitchFamily="34" charset="0"/>
                <a:cs typeface="Times New Roman" pitchFamily="18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rgbClr val="7030A0"/>
                </a:solidFill>
                <a:latin typeface="+mn-lt"/>
              </a:endParaRPr>
            </a:p>
          </p:txBody>
        </p:sp>
        <p:sp>
          <p:nvSpPr>
            <p:cNvPr id="47" name="Подзаголовок 2"/>
            <p:cNvSpPr txBox="1">
              <a:spLocks/>
            </p:cNvSpPr>
            <p:nvPr/>
          </p:nvSpPr>
          <p:spPr>
            <a:xfrm>
              <a:off x="1336064" y="1644162"/>
              <a:ext cx="1549278" cy="1143000"/>
            </a:xfrm>
            <a:prstGeom prst="rect">
              <a:avLst/>
            </a:prstGeom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rgbClr val="7030A0"/>
                  </a:solidFill>
                  <a:latin typeface="Arial Black" pitchFamily="34" charset="0"/>
                </a:rPr>
                <a:t>13</a:t>
              </a:r>
              <a:endParaRPr lang="ru-RU" sz="7200" b="1" dirty="0">
                <a:solidFill>
                  <a:srgbClr val="7030A0"/>
                </a:solidFill>
                <a:latin typeface="Arial Black" pitchFamily="34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rgbClr val="7030A0"/>
                </a:solidFill>
                <a:latin typeface="+mn-lt"/>
              </a:endParaRPr>
            </a:p>
          </p:txBody>
        </p:sp>
        <p:cxnSp>
          <p:nvCxnSpPr>
            <p:cNvPr id="48" name="Прямая соединительная линия 47"/>
            <p:cNvCxnSpPr/>
            <p:nvPr/>
          </p:nvCxnSpPr>
          <p:spPr>
            <a:xfrm>
              <a:off x="1622807" y="1810416"/>
              <a:ext cx="928688" cy="1588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Группа 48"/>
          <p:cNvGrpSpPr/>
          <p:nvPr/>
        </p:nvGrpSpPr>
        <p:grpSpPr>
          <a:xfrm>
            <a:off x="6929447" y="3231819"/>
            <a:ext cx="2020998" cy="1928812"/>
            <a:chOff x="1442671" y="858350"/>
            <a:chExt cx="1336064" cy="1928812"/>
          </a:xfrm>
        </p:grpSpPr>
        <p:sp>
          <p:nvSpPr>
            <p:cNvPr id="50" name="Подзаголовок 2"/>
            <p:cNvSpPr txBox="1">
              <a:spLocks/>
            </p:cNvSpPr>
            <p:nvPr/>
          </p:nvSpPr>
          <p:spPr>
            <a:xfrm>
              <a:off x="1646359" y="858350"/>
              <a:ext cx="1000125" cy="928687"/>
            </a:xfrm>
            <a:prstGeom prst="rect">
              <a:avLst/>
            </a:prstGeom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rgbClr val="00B0F0"/>
                  </a:solidFill>
                  <a:latin typeface="Arial Black" pitchFamily="34" charset="0"/>
                  <a:cs typeface="Times New Roman" pitchFamily="18" charset="0"/>
                </a:rPr>
                <a:t>2</a:t>
              </a:r>
              <a:endParaRPr lang="ru-RU" sz="7200" b="1" dirty="0">
                <a:solidFill>
                  <a:srgbClr val="00B0F0"/>
                </a:solidFill>
                <a:latin typeface="Arial Black" pitchFamily="34" charset="0"/>
                <a:cs typeface="Times New Roman" pitchFamily="18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rgbClr val="00B0F0"/>
                </a:solidFill>
                <a:latin typeface="+mn-lt"/>
              </a:endParaRPr>
            </a:p>
          </p:txBody>
        </p:sp>
        <p:sp>
          <p:nvSpPr>
            <p:cNvPr id="51" name="Подзаголовок 2"/>
            <p:cNvSpPr txBox="1">
              <a:spLocks/>
            </p:cNvSpPr>
            <p:nvPr/>
          </p:nvSpPr>
          <p:spPr>
            <a:xfrm>
              <a:off x="1442671" y="1644162"/>
              <a:ext cx="1336064" cy="1143000"/>
            </a:xfrm>
            <a:prstGeom prst="rect">
              <a:avLst/>
            </a:prstGeom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rgbClr val="00B0F0"/>
                  </a:solidFill>
                  <a:latin typeface="Arial Black" pitchFamily="34" charset="0"/>
                </a:rPr>
                <a:t>7</a:t>
              </a:r>
              <a:endParaRPr lang="ru-RU" sz="7200" b="1" dirty="0">
                <a:solidFill>
                  <a:srgbClr val="00B0F0"/>
                </a:solidFill>
                <a:latin typeface="Arial Black" pitchFamily="34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rgbClr val="00B0F0"/>
                </a:solidFill>
                <a:latin typeface="+mn-lt"/>
              </a:endParaRPr>
            </a:p>
          </p:txBody>
        </p:sp>
        <p:cxnSp>
          <p:nvCxnSpPr>
            <p:cNvPr id="52" name="Прямая соединительная линия 51"/>
            <p:cNvCxnSpPr/>
            <p:nvPr/>
          </p:nvCxnSpPr>
          <p:spPr>
            <a:xfrm>
              <a:off x="1646359" y="1834168"/>
              <a:ext cx="928688" cy="1588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Группа 62"/>
          <p:cNvGrpSpPr/>
          <p:nvPr/>
        </p:nvGrpSpPr>
        <p:grpSpPr>
          <a:xfrm>
            <a:off x="8702991" y="1246419"/>
            <a:ext cx="2240168" cy="2002773"/>
            <a:chOff x="1370225" y="822631"/>
            <a:chExt cx="1480955" cy="2002773"/>
          </a:xfrm>
        </p:grpSpPr>
        <p:sp>
          <p:nvSpPr>
            <p:cNvPr id="64" name="Подзаголовок 2"/>
            <p:cNvSpPr txBox="1">
              <a:spLocks/>
            </p:cNvSpPr>
            <p:nvPr/>
          </p:nvSpPr>
          <p:spPr>
            <a:xfrm>
              <a:off x="1370225" y="822631"/>
              <a:ext cx="1480955" cy="928687"/>
            </a:xfrm>
            <a:prstGeom prst="rect">
              <a:avLst/>
            </a:prstGeom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rgbClr val="C00000"/>
                  </a:solidFill>
                  <a:latin typeface="Arial Black" pitchFamily="34" charset="0"/>
                  <a:cs typeface="Times New Roman" pitchFamily="18" charset="0"/>
                </a:rPr>
                <a:t>3</a:t>
              </a:r>
              <a:endParaRPr lang="ru-RU" sz="7200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chemeClr val="tx1">
                    <a:tint val="75000"/>
                  </a:schemeClr>
                </a:solidFill>
                <a:latin typeface="+mn-lt"/>
              </a:endParaRPr>
            </a:p>
          </p:txBody>
        </p:sp>
        <p:sp>
          <p:nvSpPr>
            <p:cNvPr id="65" name="Подзаголовок 2"/>
            <p:cNvSpPr txBox="1">
              <a:spLocks/>
            </p:cNvSpPr>
            <p:nvPr/>
          </p:nvSpPr>
          <p:spPr>
            <a:xfrm>
              <a:off x="1370225" y="1682404"/>
              <a:ext cx="1480954" cy="1143000"/>
            </a:xfrm>
            <a:prstGeom prst="rect">
              <a:avLst/>
            </a:prstGeom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sz="7200" b="1" dirty="0" smtClean="0">
                  <a:solidFill>
                    <a:srgbClr val="C00000"/>
                  </a:solidFill>
                  <a:latin typeface="Arial Black" pitchFamily="34" charset="0"/>
                </a:rPr>
                <a:t>8</a:t>
              </a:r>
              <a:endParaRPr lang="ru-RU" sz="7200" b="1" dirty="0">
                <a:solidFill>
                  <a:srgbClr val="C00000"/>
                </a:solidFill>
                <a:latin typeface="Arial Black" pitchFamily="34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7200" dirty="0">
                <a:solidFill>
                  <a:schemeClr val="tx1">
                    <a:tint val="75000"/>
                  </a:schemeClr>
                </a:solidFill>
                <a:latin typeface="+mn-lt"/>
              </a:endParaRPr>
            </a:p>
          </p:txBody>
        </p:sp>
        <p:cxnSp>
          <p:nvCxnSpPr>
            <p:cNvPr id="66" name="Прямая соединительная линия 65"/>
            <p:cNvCxnSpPr/>
            <p:nvPr/>
          </p:nvCxnSpPr>
          <p:spPr>
            <a:xfrm>
              <a:off x="1654209" y="1834168"/>
              <a:ext cx="928688" cy="1588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Заголовок 1"/>
          <p:cNvSpPr>
            <a:spLocks noGrp="1"/>
          </p:cNvSpPr>
          <p:nvPr>
            <p:ph type="title"/>
          </p:nvPr>
        </p:nvSpPr>
        <p:spPr>
          <a:xfrm>
            <a:off x="571461" y="-24"/>
            <a:ext cx="109728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Прочитай дроби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8450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66007" y="117665"/>
            <a:ext cx="4320480" cy="58825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 три шестых;</a:t>
            </a:r>
          </a:p>
          <a:p>
            <a:pPr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пять восьмых;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 вторая;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г) три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четвертых;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семь десятых;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95046" y="0"/>
            <a:ext cx="70248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Запишите в виде обыкновенной дроби: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24976" y="584775"/>
            <a:ext cx="4968552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/>
              <a:t> </a:t>
            </a:r>
          </a:p>
          <a:p>
            <a:pPr>
              <a:buNone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а) две девятых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б) одна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четвертая;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в) три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десятых;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пять седьмых;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д)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девять пятнадцатых;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sz="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1529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1978" y="0"/>
            <a:ext cx="3621975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73"/>
          <p:cNvGrpSpPr>
            <a:grpSpLocks/>
          </p:cNvGrpSpPr>
          <p:nvPr/>
        </p:nvGrpSpPr>
        <p:grpSpPr bwMode="auto">
          <a:xfrm flipH="1">
            <a:off x="8244899" y="725890"/>
            <a:ext cx="432048" cy="887953"/>
            <a:chOff x="2441" y="391"/>
            <a:chExt cx="294" cy="627"/>
          </a:xfrm>
        </p:grpSpPr>
        <p:sp>
          <p:nvSpPr>
            <p:cNvPr id="6" name="Line 74"/>
            <p:cNvSpPr>
              <a:spLocks noChangeShapeType="1"/>
            </p:cNvSpPr>
            <p:nvPr/>
          </p:nvSpPr>
          <p:spPr bwMode="auto">
            <a:xfrm>
              <a:off x="2574" y="726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7" name="Rectangle 75"/>
            <p:cNvSpPr>
              <a:spLocks noChangeArrowheads="1"/>
            </p:cNvSpPr>
            <p:nvPr/>
          </p:nvSpPr>
          <p:spPr bwMode="auto">
            <a:xfrm>
              <a:off x="2441" y="670"/>
              <a:ext cx="254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Rectangle 76"/>
            <p:cNvSpPr>
              <a:spLocks noChangeArrowheads="1"/>
            </p:cNvSpPr>
            <p:nvPr/>
          </p:nvSpPr>
          <p:spPr bwMode="auto">
            <a:xfrm>
              <a:off x="2454" y="391"/>
              <a:ext cx="25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9" name="Group 73"/>
          <p:cNvGrpSpPr>
            <a:grpSpLocks/>
          </p:cNvGrpSpPr>
          <p:nvPr/>
        </p:nvGrpSpPr>
        <p:grpSpPr bwMode="auto">
          <a:xfrm flipH="1">
            <a:off x="2091854" y="1711378"/>
            <a:ext cx="432048" cy="852354"/>
            <a:chOff x="2441" y="391"/>
            <a:chExt cx="294" cy="661"/>
          </a:xfrm>
        </p:grpSpPr>
        <p:sp>
          <p:nvSpPr>
            <p:cNvPr id="10" name="Line 74"/>
            <p:cNvSpPr>
              <a:spLocks noChangeShapeType="1"/>
            </p:cNvSpPr>
            <p:nvPr/>
          </p:nvSpPr>
          <p:spPr bwMode="auto">
            <a:xfrm>
              <a:off x="2574" y="726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11" name="Rectangle 75"/>
            <p:cNvSpPr>
              <a:spLocks noChangeArrowheads="1"/>
            </p:cNvSpPr>
            <p:nvPr/>
          </p:nvSpPr>
          <p:spPr bwMode="auto">
            <a:xfrm>
              <a:off x="2441" y="670"/>
              <a:ext cx="254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8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" name="Rectangle 76"/>
            <p:cNvSpPr>
              <a:spLocks noChangeArrowheads="1"/>
            </p:cNvSpPr>
            <p:nvPr/>
          </p:nvSpPr>
          <p:spPr bwMode="auto">
            <a:xfrm>
              <a:off x="2454" y="391"/>
              <a:ext cx="2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5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" name="Group 73"/>
          <p:cNvGrpSpPr>
            <a:grpSpLocks/>
          </p:cNvGrpSpPr>
          <p:nvPr/>
        </p:nvGrpSpPr>
        <p:grpSpPr bwMode="auto">
          <a:xfrm flipH="1">
            <a:off x="2012285" y="2883478"/>
            <a:ext cx="432048" cy="852354"/>
            <a:chOff x="2441" y="391"/>
            <a:chExt cx="294" cy="661"/>
          </a:xfrm>
        </p:grpSpPr>
        <p:sp>
          <p:nvSpPr>
            <p:cNvPr id="14" name="Line 74"/>
            <p:cNvSpPr>
              <a:spLocks noChangeShapeType="1"/>
            </p:cNvSpPr>
            <p:nvPr/>
          </p:nvSpPr>
          <p:spPr bwMode="auto">
            <a:xfrm>
              <a:off x="2574" y="726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15" name="Rectangle 75"/>
            <p:cNvSpPr>
              <a:spLocks noChangeArrowheads="1"/>
            </p:cNvSpPr>
            <p:nvPr/>
          </p:nvSpPr>
          <p:spPr bwMode="auto">
            <a:xfrm>
              <a:off x="2441" y="670"/>
              <a:ext cx="254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2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" name="Rectangle 76"/>
            <p:cNvSpPr>
              <a:spLocks noChangeArrowheads="1"/>
            </p:cNvSpPr>
            <p:nvPr/>
          </p:nvSpPr>
          <p:spPr bwMode="auto">
            <a:xfrm>
              <a:off x="2454" y="391"/>
              <a:ext cx="2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7" name="Group 73"/>
          <p:cNvGrpSpPr>
            <a:grpSpLocks/>
          </p:cNvGrpSpPr>
          <p:nvPr/>
        </p:nvGrpSpPr>
        <p:grpSpPr bwMode="auto">
          <a:xfrm flipH="1">
            <a:off x="1996094" y="3982811"/>
            <a:ext cx="432048" cy="852354"/>
            <a:chOff x="2441" y="391"/>
            <a:chExt cx="294" cy="661"/>
          </a:xfrm>
        </p:grpSpPr>
        <p:sp>
          <p:nvSpPr>
            <p:cNvPr id="18" name="Line 74"/>
            <p:cNvSpPr>
              <a:spLocks noChangeShapeType="1"/>
            </p:cNvSpPr>
            <p:nvPr/>
          </p:nvSpPr>
          <p:spPr bwMode="auto">
            <a:xfrm>
              <a:off x="2574" y="726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19" name="Rectangle 75"/>
            <p:cNvSpPr>
              <a:spLocks noChangeArrowheads="1"/>
            </p:cNvSpPr>
            <p:nvPr/>
          </p:nvSpPr>
          <p:spPr bwMode="auto">
            <a:xfrm>
              <a:off x="2441" y="670"/>
              <a:ext cx="254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0" name="Rectangle 76"/>
            <p:cNvSpPr>
              <a:spLocks noChangeArrowheads="1"/>
            </p:cNvSpPr>
            <p:nvPr/>
          </p:nvSpPr>
          <p:spPr bwMode="auto">
            <a:xfrm>
              <a:off x="2454" y="391"/>
              <a:ext cx="2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1" name="Group 73"/>
          <p:cNvGrpSpPr>
            <a:grpSpLocks/>
          </p:cNvGrpSpPr>
          <p:nvPr/>
        </p:nvGrpSpPr>
        <p:grpSpPr bwMode="auto">
          <a:xfrm flipH="1">
            <a:off x="2070905" y="5024280"/>
            <a:ext cx="517282" cy="852354"/>
            <a:chOff x="2432" y="391"/>
            <a:chExt cx="352" cy="661"/>
          </a:xfrm>
        </p:grpSpPr>
        <p:sp>
          <p:nvSpPr>
            <p:cNvPr id="22" name="Line 74"/>
            <p:cNvSpPr>
              <a:spLocks noChangeShapeType="1"/>
            </p:cNvSpPr>
            <p:nvPr/>
          </p:nvSpPr>
          <p:spPr bwMode="auto">
            <a:xfrm>
              <a:off x="2574" y="726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23" name="Rectangle 75"/>
            <p:cNvSpPr>
              <a:spLocks noChangeArrowheads="1"/>
            </p:cNvSpPr>
            <p:nvPr/>
          </p:nvSpPr>
          <p:spPr bwMode="auto">
            <a:xfrm>
              <a:off x="2432" y="670"/>
              <a:ext cx="3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10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4" name="Rectangle 76"/>
            <p:cNvSpPr>
              <a:spLocks noChangeArrowheads="1"/>
            </p:cNvSpPr>
            <p:nvPr/>
          </p:nvSpPr>
          <p:spPr bwMode="auto">
            <a:xfrm>
              <a:off x="2454" y="391"/>
              <a:ext cx="2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0" name="Group 73"/>
          <p:cNvGrpSpPr>
            <a:grpSpLocks/>
          </p:cNvGrpSpPr>
          <p:nvPr/>
        </p:nvGrpSpPr>
        <p:grpSpPr bwMode="auto">
          <a:xfrm flipH="1">
            <a:off x="2071660" y="670666"/>
            <a:ext cx="432048" cy="852354"/>
            <a:chOff x="2441" y="391"/>
            <a:chExt cx="294" cy="661"/>
          </a:xfrm>
        </p:grpSpPr>
        <p:sp>
          <p:nvSpPr>
            <p:cNvPr id="40" name="Line 74"/>
            <p:cNvSpPr>
              <a:spLocks noChangeShapeType="1"/>
            </p:cNvSpPr>
            <p:nvPr/>
          </p:nvSpPr>
          <p:spPr bwMode="auto">
            <a:xfrm>
              <a:off x="2574" y="726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41" name="Rectangle 75"/>
            <p:cNvSpPr>
              <a:spLocks noChangeArrowheads="1"/>
            </p:cNvSpPr>
            <p:nvPr/>
          </p:nvSpPr>
          <p:spPr bwMode="auto">
            <a:xfrm>
              <a:off x="2441" y="670"/>
              <a:ext cx="254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6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2" name="Rectangle 76"/>
            <p:cNvSpPr>
              <a:spLocks noChangeArrowheads="1"/>
            </p:cNvSpPr>
            <p:nvPr/>
          </p:nvSpPr>
          <p:spPr bwMode="auto">
            <a:xfrm>
              <a:off x="2454" y="391"/>
              <a:ext cx="2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1" name="Group 73"/>
          <p:cNvGrpSpPr>
            <a:grpSpLocks/>
          </p:cNvGrpSpPr>
          <p:nvPr/>
        </p:nvGrpSpPr>
        <p:grpSpPr bwMode="auto">
          <a:xfrm flipH="1">
            <a:off x="8309789" y="1791109"/>
            <a:ext cx="432048" cy="852354"/>
            <a:chOff x="2441" y="391"/>
            <a:chExt cx="294" cy="661"/>
          </a:xfrm>
        </p:grpSpPr>
        <p:sp>
          <p:nvSpPr>
            <p:cNvPr id="44" name="Line 74"/>
            <p:cNvSpPr>
              <a:spLocks noChangeShapeType="1"/>
            </p:cNvSpPr>
            <p:nvPr/>
          </p:nvSpPr>
          <p:spPr bwMode="auto">
            <a:xfrm>
              <a:off x="2574" y="726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45" name="Rectangle 75"/>
            <p:cNvSpPr>
              <a:spLocks noChangeArrowheads="1"/>
            </p:cNvSpPr>
            <p:nvPr/>
          </p:nvSpPr>
          <p:spPr bwMode="auto">
            <a:xfrm>
              <a:off x="2441" y="670"/>
              <a:ext cx="254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4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" name="Rectangle 76"/>
            <p:cNvSpPr>
              <a:spLocks noChangeArrowheads="1"/>
            </p:cNvSpPr>
            <p:nvPr/>
          </p:nvSpPr>
          <p:spPr bwMode="auto">
            <a:xfrm>
              <a:off x="2454" y="391"/>
              <a:ext cx="2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2" name="Group 73"/>
          <p:cNvGrpSpPr>
            <a:grpSpLocks/>
          </p:cNvGrpSpPr>
          <p:nvPr/>
        </p:nvGrpSpPr>
        <p:grpSpPr bwMode="auto">
          <a:xfrm flipH="1">
            <a:off x="8320151" y="4041061"/>
            <a:ext cx="412944" cy="883302"/>
            <a:chOff x="2454" y="391"/>
            <a:chExt cx="281" cy="685"/>
          </a:xfrm>
        </p:grpSpPr>
        <p:sp>
          <p:nvSpPr>
            <p:cNvPr id="48" name="Line 74"/>
            <p:cNvSpPr>
              <a:spLocks noChangeShapeType="1"/>
            </p:cNvSpPr>
            <p:nvPr/>
          </p:nvSpPr>
          <p:spPr bwMode="auto">
            <a:xfrm>
              <a:off x="2574" y="726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49" name="Rectangle 75"/>
            <p:cNvSpPr>
              <a:spLocks noChangeArrowheads="1"/>
            </p:cNvSpPr>
            <p:nvPr/>
          </p:nvSpPr>
          <p:spPr bwMode="auto">
            <a:xfrm>
              <a:off x="2465" y="694"/>
              <a:ext cx="254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7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" name="Rectangle 76"/>
            <p:cNvSpPr>
              <a:spLocks noChangeArrowheads="1"/>
            </p:cNvSpPr>
            <p:nvPr/>
          </p:nvSpPr>
          <p:spPr bwMode="auto">
            <a:xfrm>
              <a:off x="2454" y="391"/>
              <a:ext cx="2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5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3" name="Group 73"/>
          <p:cNvGrpSpPr>
            <a:grpSpLocks/>
          </p:cNvGrpSpPr>
          <p:nvPr/>
        </p:nvGrpSpPr>
        <p:grpSpPr bwMode="auto">
          <a:xfrm flipH="1">
            <a:off x="8210978" y="2881347"/>
            <a:ext cx="654094" cy="962030"/>
            <a:chOff x="2470" y="385"/>
            <a:chExt cx="291" cy="508"/>
          </a:xfrm>
        </p:grpSpPr>
        <p:sp>
          <p:nvSpPr>
            <p:cNvPr id="52" name="Line 74"/>
            <p:cNvSpPr>
              <a:spLocks noChangeShapeType="1"/>
            </p:cNvSpPr>
            <p:nvPr/>
          </p:nvSpPr>
          <p:spPr bwMode="auto">
            <a:xfrm>
              <a:off x="2579" y="644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53" name="Rectangle 75"/>
            <p:cNvSpPr>
              <a:spLocks noChangeArrowheads="1"/>
            </p:cNvSpPr>
            <p:nvPr/>
          </p:nvSpPr>
          <p:spPr bwMode="auto">
            <a:xfrm>
              <a:off x="2507" y="633"/>
              <a:ext cx="254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10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4" name="Rectangle 76"/>
            <p:cNvSpPr>
              <a:spLocks noChangeArrowheads="1"/>
            </p:cNvSpPr>
            <p:nvPr/>
          </p:nvSpPr>
          <p:spPr bwMode="auto">
            <a:xfrm>
              <a:off x="2470" y="385"/>
              <a:ext cx="2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3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8" name="Group 73"/>
          <p:cNvGrpSpPr>
            <a:grpSpLocks/>
          </p:cNvGrpSpPr>
          <p:nvPr/>
        </p:nvGrpSpPr>
        <p:grpSpPr bwMode="auto">
          <a:xfrm flipH="1">
            <a:off x="8310508" y="5037708"/>
            <a:ext cx="590760" cy="955514"/>
            <a:chOff x="2402" y="358"/>
            <a:chExt cx="402" cy="741"/>
          </a:xfrm>
        </p:grpSpPr>
        <p:sp>
          <p:nvSpPr>
            <p:cNvPr id="56" name="Line 74"/>
            <p:cNvSpPr>
              <a:spLocks noChangeShapeType="1"/>
            </p:cNvSpPr>
            <p:nvPr/>
          </p:nvSpPr>
          <p:spPr bwMode="auto">
            <a:xfrm>
              <a:off x="2574" y="726"/>
              <a:ext cx="161" cy="1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57" name="Rectangle 75"/>
            <p:cNvSpPr>
              <a:spLocks noChangeArrowheads="1"/>
            </p:cNvSpPr>
            <p:nvPr/>
          </p:nvSpPr>
          <p:spPr bwMode="auto">
            <a:xfrm>
              <a:off x="2402" y="717"/>
              <a:ext cx="40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15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8" name="Rectangle 76"/>
            <p:cNvSpPr>
              <a:spLocks noChangeArrowheads="1"/>
            </p:cNvSpPr>
            <p:nvPr/>
          </p:nvSpPr>
          <p:spPr bwMode="auto">
            <a:xfrm>
              <a:off x="2477" y="358"/>
              <a:ext cx="2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sz="3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9</a:t>
              </a:r>
              <a:endPara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63" name="Прямоугольник 62"/>
          <p:cNvSpPr/>
          <p:nvPr/>
        </p:nvSpPr>
        <p:spPr>
          <a:xfrm>
            <a:off x="1429673" y="0"/>
            <a:ext cx="26564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I</a:t>
            </a:r>
            <a:r>
              <a:rPr lang="ru-RU" sz="44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вариант</a:t>
            </a:r>
            <a:endParaRPr lang="ru-RU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7558123" y="0"/>
            <a:ext cx="28761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4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вариант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1353786" y="688768"/>
            <a:ext cx="63190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а)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б)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в)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г)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38850" y="793667"/>
            <a:ext cx="63190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а)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б)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в)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г)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1953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236" y="659423"/>
            <a:ext cx="8071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С заданием справился самостоятельно, трудностей не возникло 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795950" y="2979459"/>
            <a:ext cx="83263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 заданием справился с помощью, буду стараться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699237" y="4683944"/>
            <a:ext cx="7904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С заданием не справился, возникли трудности  </a:t>
            </a:r>
            <a:endParaRPr lang="ru-RU" sz="4000" dirty="0"/>
          </a:p>
        </p:txBody>
      </p:sp>
      <p:pic>
        <p:nvPicPr>
          <p:cNvPr id="3080" name="Picture 8" descr="Картинки по запросу галоч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686" y="659423"/>
            <a:ext cx="1514963" cy="147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Картинки по запросу вопросительный знак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75" y="4226618"/>
            <a:ext cx="1954583" cy="195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Картинки по запросу восклицательный знак png желты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811" y="2476397"/>
            <a:ext cx="1166814" cy="175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2723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392647" y="1010688"/>
            <a:ext cx="2611316" cy="2028094"/>
            <a:chOff x="805045" y="845343"/>
            <a:chExt cx="2611316" cy="2028094"/>
          </a:xfrm>
        </p:grpSpPr>
        <p:sp>
          <p:nvSpPr>
            <p:cNvPr id="4" name="Подзаголовок 2"/>
            <p:cNvSpPr txBox="1">
              <a:spLocks/>
            </p:cNvSpPr>
            <p:nvPr/>
          </p:nvSpPr>
          <p:spPr>
            <a:xfrm>
              <a:off x="805045" y="845343"/>
              <a:ext cx="2611316" cy="92868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en-US" sz="5400" b="1" dirty="0" smtClean="0">
                  <a:solidFill>
                    <a:schemeClr val="tx2">
                      <a:lumMod val="75000"/>
                    </a:schemeClr>
                  </a:solidFill>
                  <a:latin typeface="Arial Black" pitchFamily="34" charset="0"/>
                  <a:cs typeface="Times New Roman" pitchFamily="18" charset="0"/>
                </a:rPr>
                <a:t>p</a:t>
              </a:r>
              <a:endParaRPr lang="ru-RU" sz="54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5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5" name="Подзаголовок 2"/>
            <p:cNvSpPr txBox="1">
              <a:spLocks/>
            </p:cNvSpPr>
            <p:nvPr/>
          </p:nvSpPr>
          <p:spPr>
            <a:xfrm>
              <a:off x="1050313" y="1730437"/>
              <a:ext cx="2120778" cy="11430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en-US" sz="5400" b="1" dirty="0" smtClean="0">
                  <a:solidFill>
                    <a:schemeClr val="tx2">
                      <a:lumMod val="75000"/>
                    </a:schemeClr>
                  </a:solidFill>
                  <a:latin typeface="Arial Black" pitchFamily="34" charset="0"/>
                </a:rPr>
                <a:t>q</a:t>
              </a:r>
              <a:endParaRPr lang="ru-RU" sz="54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endParaRPr>
            </a:p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ru-RU" sz="5400" dirty="0">
                <a:solidFill>
                  <a:schemeClr val="tx2">
                    <a:lumMod val="75000"/>
                  </a:schemeClr>
                </a:solidFill>
                <a:latin typeface="+mn-lt"/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1405346" y="1760276"/>
              <a:ext cx="1439741" cy="0"/>
            </a:xfrm>
            <a:prstGeom prst="line">
              <a:avLst/>
            </a:prstGeom>
            <a:ln w="762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640114" y="3265714"/>
            <a:ext cx="91990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err="1" smtClean="0"/>
              <a:t>р</a:t>
            </a:r>
            <a:r>
              <a:rPr lang="ru-RU" sz="6600" dirty="0" smtClean="0"/>
              <a:t>,</a:t>
            </a:r>
            <a:r>
              <a:rPr lang="en-US" sz="6600" dirty="0" smtClean="0"/>
              <a:t>q</a:t>
            </a:r>
            <a:r>
              <a:rPr lang="ru-RU" sz="6600" dirty="0" smtClean="0"/>
              <a:t> – натуральные числа </a:t>
            </a:r>
            <a:endParaRPr lang="ru-RU" sz="6600" dirty="0"/>
          </a:p>
        </p:txBody>
      </p:sp>
      <p:sp>
        <p:nvSpPr>
          <p:cNvPr id="8" name="TextBox 7"/>
          <p:cNvSpPr txBox="1"/>
          <p:nvPr/>
        </p:nvSpPr>
        <p:spPr>
          <a:xfrm>
            <a:off x="3657600" y="1611086"/>
            <a:ext cx="57374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- Рациональное число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швейное производст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58" y="0"/>
            <a:ext cx="3773296" cy="268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выкройки 1/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" y="2686996"/>
            <a:ext cx="3777931" cy="413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ова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311" y="0"/>
            <a:ext cx="4188667" cy="278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28022" t="27888" r="26459" b="2121"/>
          <a:stretch/>
        </p:blipFill>
        <p:spPr>
          <a:xfrm>
            <a:off x="3807885" y="2786184"/>
            <a:ext cx="4153688" cy="3991707"/>
          </a:xfrm>
          <a:prstGeom prst="rect">
            <a:avLst/>
          </a:prstGeom>
        </p:spPr>
      </p:pic>
      <p:pic>
        <p:nvPicPr>
          <p:cNvPr id="1034" name="Picture 10" descr="Картинки по запросу сельское хозяйство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0"/>
          <a:stretch/>
        </p:blipFill>
        <p:spPr bwMode="auto">
          <a:xfrm>
            <a:off x="7857587" y="0"/>
            <a:ext cx="4334413" cy="252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7961572" y="2527787"/>
            <a:ext cx="4084681" cy="4214691"/>
            <a:chOff x="7961572" y="2527787"/>
            <a:chExt cx="4084681" cy="4214691"/>
          </a:xfrm>
        </p:grpSpPr>
        <p:pic>
          <p:nvPicPr>
            <p:cNvPr id="1036" name="Picture 12" descr="Картинки по запросу разделенный участок земли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81" t="6984" r="25541" b="32305"/>
            <a:stretch/>
          </p:blipFill>
          <p:spPr bwMode="auto">
            <a:xfrm>
              <a:off x="7961572" y="2527787"/>
              <a:ext cx="4084681" cy="4214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8941777" y="4923693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1/2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024793" y="5258006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1/2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46540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9672" t="26056" r="37291" b="36582"/>
          <a:stretch/>
        </p:blipFill>
        <p:spPr>
          <a:xfrm>
            <a:off x="3226085" y="733139"/>
            <a:ext cx="6049798" cy="551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482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10" y="-812"/>
            <a:ext cx="10972800" cy="654032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QR-код</a:t>
            </a:r>
          </a:p>
        </p:txBody>
      </p:sp>
      <p:pic>
        <p:nvPicPr>
          <p:cNvPr id="1026" name="Picture 2" descr="Картинки по запросу qr код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1" t="7575" r="6333" b="7407"/>
          <a:stretch/>
        </p:blipFill>
        <p:spPr bwMode="auto">
          <a:xfrm>
            <a:off x="986274" y="776053"/>
            <a:ext cx="3164541" cy="313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qr код на уро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762" y="3555275"/>
            <a:ext cx="4275748" cy="250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11063" y="1050317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70409" y="864498"/>
            <a:ext cx="19111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Quick</a:t>
            </a:r>
            <a:r>
              <a:rPr lang="ru-RU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14312" y="1858652"/>
            <a:ext cx="36711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 реагирования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005383" y="873652"/>
            <a:ext cx="27204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  <a:r>
              <a:rPr lang="ru-RU" sz="4400" dirty="0" smtClean="0"/>
              <a:t> 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64795" y="873652"/>
            <a:ext cx="3506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78935" y="1849499"/>
            <a:ext cx="10794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Код</a:t>
            </a: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58398" y="1858653"/>
            <a:ext cx="24000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быстрого</a:t>
            </a:r>
            <a:endParaRPr lang="ru-RU" sz="4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456611" y="2706964"/>
            <a:ext cx="59154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«Быстрый отклик»</a:t>
            </a:r>
            <a:endParaRPr lang="ru-RU" sz="4400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86274" y="4099519"/>
            <a:ext cx="5173339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Двухмерный код, позволяющий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быстро кодировать и считывать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различную информацию.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990486" y="873652"/>
            <a:ext cx="27204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  <a:r>
              <a:rPr lang="ru-RU" sz="4400" dirty="0" smtClean="0">
                <a:solidFill>
                  <a:srgbClr val="00B050"/>
                </a:solidFill>
              </a:rPr>
              <a:t> </a:t>
            </a:r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55512" y="864498"/>
            <a:ext cx="19111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Quick</a:t>
            </a:r>
            <a:r>
              <a:rPr lang="ru-RU" sz="4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49898" y="873652"/>
            <a:ext cx="3506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r>
              <a:rPr lang="ru-RU" sz="4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2688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236" y="659423"/>
            <a:ext cx="8071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С заданием справился самостоятельно, трудностей не возникло 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795950" y="2979459"/>
            <a:ext cx="83263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 заданием справился с помощью, буду стараться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699237" y="4683944"/>
            <a:ext cx="7904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С заданием не справился, возникли трудности  </a:t>
            </a:r>
            <a:endParaRPr lang="ru-RU" sz="4000" dirty="0"/>
          </a:p>
        </p:txBody>
      </p:sp>
      <p:pic>
        <p:nvPicPr>
          <p:cNvPr id="3080" name="Picture 8" descr="Картинки по запросу галоч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686" y="659423"/>
            <a:ext cx="1514963" cy="147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Картинки по запросу вопросительный знак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75" y="4226618"/>
            <a:ext cx="1954583" cy="195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Картинки по запросу восклицательный знак png желты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811" y="2476397"/>
            <a:ext cx="1166814" cy="175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45215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90828" y="1027883"/>
            <a:ext cx="7866742" cy="52562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800" i="1" dirty="0"/>
          </a:p>
          <a:p>
            <a:pPr>
              <a:lnSpc>
                <a:spcPct val="90000"/>
              </a:lnSpc>
              <a:defRPr/>
            </a:pPr>
            <a:r>
              <a:rPr lang="ru-RU" i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Зелёный </a:t>
            </a:r>
            <a:r>
              <a:rPr lang="ru-RU" i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квадратик</a:t>
            </a:r>
            <a:r>
              <a:rPr lang="ru-RU" i="1" dirty="0" smtClean="0"/>
              <a:t> – </a:t>
            </a:r>
            <a:r>
              <a:rPr lang="ru-RU" sz="3000" dirty="0" smtClean="0"/>
              <a:t>урок прошёл  полезно, плодотворно, все понятно</a:t>
            </a:r>
            <a:r>
              <a:rPr lang="ru-RU" dirty="0" smtClean="0"/>
              <a:t>;</a:t>
            </a:r>
          </a:p>
          <a:p>
            <a:pPr>
              <a:lnSpc>
                <a:spcPct val="90000"/>
              </a:lnSpc>
              <a:defRPr/>
            </a:pPr>
            <a:endParaRPr lang="ru-RU" i="1" dirty="0" smtClean="0"/>
          </a:p>
          <a:p>
            <a:pPr>
              <a:lnSpc>
                <a:spcPct val="90000"/>
              </a:lnSpc>
              <a:defRPr/>
            </a:pPr>
            <a:r>
              <a:rPr lang="ru-RU" i="1" u="sng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Жёлтый </a:t>
            </a:r>
            <a:r>
              <a:rPr lang="ru-RU" i="1" u="sng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квадратик</a:t>
            </a:r>
            <a:r>
              <a:rPr lang="ru-RU" i="1" dirty="0" smtClean="0"/>
              <a:t>– </a:t>
            </a:r>
            <a:r>
              <a:rPr lang="ru-RU" sz="3000" dirty="0"/>
              <a:t>не совсем удовлетворён </a:t>
            </a:r>
            <a:r>
              <a:rPr lang="ru-RU" sz="3000" dirty="0" smtClean="0"/>
              <a:t>уроком, немного не понятно;</a:t>
            </a:r>
          </a:p>
          <a:p>
            <a:pPr>
              <a:lnSpc>
                <a:spcPct val="90000"/>
              </a:lnSpc>
              <a:defRPr/>
            </a:pPr>
            <a:endParaRPr lang="ru-RU" sz="3000" i="1" dirty="0"/>
          </a:p>
          <a:p>
            <a:pPr>
              <a:lnSpc>
                <a:spcPct val="90000"/>
              </a:lnSpc>
              <a:defRPr/>
            </a:pPr>
            <a:r>
              <a:rPr lang="ru-RU" i="1" u="sng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Красный квадратик</a:t>
            </a:r>
            <a:r>
              <a:rPr lang="ru-RU" i="1" dirty="0" smtClean="0"/>
              <a:t>– </a:t>
            </a:r>
            <a:r>
              <a:rPr lang="ru-RU" sz="3000" dirty="0"/>
              <a:t>урок не понравился, </a:t>
            </a:r>
            <a:r>
              <a:rPr lang="ru-RU" sz="3000" dirty="0" smtClean="0"/>
              <a:t>скучно, ничего не понятно</a:t>
            </a:r>
            <a:endParaRPr lang="ru-RU" sz="3000" dirty="0"/>
          </a:p>
        </p:txBody>
      </p:sp>
      <p:sp>
        <p:nvSpPr>
          <p:cNvPr id="24582" name="AutoShape 9" descr="ÐÐ°ÑÑÐ¸Ð½ÐºÐ¸ Ð¿Ð¾ Ð·Ð°Ð¿ÑÐ¾ÑÑ ÑÐ±Ð»Ð¾ÐºÐ¾"/>
          <p:cNvSpPr>
            <a:spLocks noChangeAspect="1" noChangeArrowheads="1"/>
          </p:cNvSpPr>
          <p:nvPr/>
        </p:nvSpPr>
        <p:spPr bwMode="auto">
          <a:xfrm>
            <a:off x="167322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ru-RU" alt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2710" y="-812"/>
            <a:ext cx="109728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smtClean="0">
                <a:solidFill>
                  <a:srgbClr val="FF0000"/>
                </a:solidFill>
              </a:rPr>
              <a:t>QR-код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57570" y="1305018"/>
            <a:ext cx="1269507" cy="1251751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957570" y="2931432"/>
            <a:ext cx="1269507" cy="125175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957570" y="4557846"/>
            <a:ext cx="1269507" cy="125175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3257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8747" y="612347"/>
            <a:ext cx="3393968" cy="1470025"/>
          </a:xfrm>
        </p:spPr>
        <p:txBody>
          <a:bodyPr/>
          <a:lstStyle/>
          <a:p>
            <a:pPr algn="l"/>
            <a:r>
              <a:rPr lang="ru-RU" i="1" dirty="0" smtClean="0"/>
              <a:t>23.01.2020 г.</a:t>
            </a:r>
            <a:endParaRPr lang="ru-RU" i="1" dirty="0"/>
          </a:p>
        </p:txBody>
      </p:sp>
      <p:pic>
        <p:nvPicPr>
          <p:cNvPr id="11268" name="Picture 4" descr="Картинки по запросу математик рису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65" y="1987201"/>
            <a:ext cx="3209925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2613" y="2246005"/>
            <a:ext cx="6828311" cy="1898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6805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3074" name="Picture 2" descr="ÐÐ°ÑÑÐ¸Ð½ÐºÐ¸ Ð¿Ð¾ Ð·Ð°Ð¿ÑÐ¾ÑÑ ÑÐºÐ¾Ð»ÑÐ½Ð°Ñ Ð´Ð¾ÑÐºÐ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"/>
            <a:ext cx="11895991" cy="706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0699" y="326992"/>
            <a:ext cx="782808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60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Д/з. п 4 .1, </a:t>
            </a: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60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№ 741(б</a:t>
            </a:r>
            <a:r>
              <a:rPr lang="ru-RU" sz="6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endParaRPr lang="ru-RU" sz="6000" b="1" i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6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№ 744</a:t>
            </a:r>
            <a:r>
              <a:rPr lang="ru-RU" sz="6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ru-RU" sz="60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г,д,е</a:t>
            </a:r>
            <a:r>
              <a:rPr lang="ru-RU" sz="6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6000" dirty="0"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46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460500" y="843804"/>
            <a:ext cx="8229600" cy="5649913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2800" kern="0" dirty="0">
                <a:solidFill>
                  <a:srgbClr val="003300"/>
                </a:solidFill>
              </a:rPr>
              <a:t>Каждый может за версту</a:t>
            </a:r>
            <a:br>
              <a:rPr lang="ru-RU" sz="2800" kern="0" dirty="0">
                <a:solidFill>
                  <a:srgbClr val="003300"/>
                </a:solidFill>
              </a:rPr>
            </a:br>
            <a:r>
              <a:rPr lang="ru-RU" sz="2800" kern="0" dirty="0">
                <a:solidFill>
                  <a:srgbClr val="003300"/>
                </a:solidFill>
              </a:rPr>
              <a:t>Видеть дробную черту.</a:t>
            </a:r>
            <a:br>
              <a:rPr lang="ru-RU" sz="2800" kern="0" dirty="0">
                <a:solidFill>
                  <a:srgbClr val="003300"/>
                </a:solidFill>
              </a:rPr>
            </a:br>
            <a:r>
              <a:rPr lang="ru-RU" sz="2800" kern="0" dirty="0">
                <a:solidFill>
                  <a:srgbClr val="003300"/>
                </a:solidFill>
              </a:rPr>
              <a:t>Над чертой – _________, знайте,</a:t>
            </a:r>
            <a:br>
              <a:rPr lang="ru-RU" sz="2800" kern="0" dirty="0">
                <a:solidFill>
                  <a:srgbClr val="003300"/>
                </a:solidFill>
              </a:rPr>
            </a:br>
            <a:r>
              <a:rPr lang="ru-RU" sz="2800" kern="0" dirty="0">
                <a:solidFill>
                  <a:srgbClr val="003300"/>
                </a:solidFill>
              </a:rPr>
              <a:t>Под чертою – </a:t>
            </a:r>
            <a:r>
              <a:rPr lang="ru-RU" sz="2800" kern="0" dirty="0" smtClean="0">
                <a:solidFill>
                  <a:srgbClr val="003300"/>
                </a:solidFill>
              </a:rPr>
              <a:t>__________.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2800" kern="0" dirty="0" smtClean="0">
                <a:solidFill>
                  <a:srgbClr val="003300"/>
                </a:solidFill>
              </a:rPr>
              <a:t>Дробь </a:t>
            </a:r>
            <a:r>
              <a:rPr lang="ru-RU" sz="2800" kern="0" dirty="0">
                <a:solidFill>
                  <a:srgbClr val="003300"/>
                </a:solidFill>
              </a:rPr>
              <a:t>такую, непременно, </a:t>
            </a:r>
            <a:br>
              <a:rPr lang="ru-RU" sz="2800" kern="0" dirty="0">
                <a:solidFill>
                  <a:srgbClr val="003300"/>
                </a:solidFill>
              </a:rPr>
            </a:br>
            <a:r>
              <a:rPr lang="ru-RU" sz="2800" kern="0" dirty="0">
                <a:solidFill>
                  <a:srgbClr val="003300"/>
                </a:solidFill>
              </a:rPr>
              <a:t>Надо звать </a:t>
            </a:r>
            <a:r>
              <a:rPr lang="ru-RU" sz="2800" u="sng" kern="0" dirty="0">
                <a:solidFill>
                  <a:srgbClr val="003300"/>
                </a:solidFill>
              </a:rPr>
              <a:t>____________.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ru-RU" sz="2800" kern="0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332134" y="1703389"/>
            <a:ext cx="18732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числитель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791388" y="2160589"/>
            <a:ext cx="23558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знаменатель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478373" y="3074989"/>
            <a:ext cx="24479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обыкновенной</a:t>
            </a: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251" y="2826965"/>
            <a:ext cx="3771900" cy="345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 ÐºÐ°ÑÑÐ¸Ð½ÐºÐ¸ ÑÐºÐ¾Ð»ÑÐ½Ñ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770" y="2389189"/>
            <a:ext cx="2780174" cy="345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1673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098" name="Picture 2" descr="Картинки по запросу радуга рефлекси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565" y="831850"/>
            <a:ext cx="9954869" cy="531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4764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Овал 58"/>
          <p:cNvSpPr/>
          <p:nvPr/>
        </p:nvSpPr>
        <p:spPr>
          <a:xfrm>
            <a:off x="5548314" y="730251"/>
            <a:ext cx="1095375" cy="109696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0" name="Овал 4"/>
          <p:cNvSpPr/>
          <p:nvPr/>
        </p:nvSpPr>
        <p:spPr>
          <a:xfrm>
            <a:off x="5708650" y="890589"/>
            <a:ext cx="774700" cy="7762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4700" dirty="0">
                <a:solidFill>
                  <a:prstClr val="white"/>
                </a:solidFill>
                <a:latin typeface="Calibri"/>
              </a:rPr>
              <a:t>23</a:t>
            </a:r>
          </a:p>
        </p:txBody>
      </p:sp>
      <p:sp>
        <p:nvSpPr>
          <p:cNvPr id="57" name="Стрелка вправо 56"/>
          <p:cNvSpPr/>
          <p:nvPr/>
        </p:nvSpPr>
        <p:spPr>
          <a:xfrm rot="1350000">
            <a:off x="6702425" y="1404939"/>
            <a:ext cx="292100" cy="371475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8" name="Стрелка вправо 6"/>
          <p:cNvSpPr/>
          <p:nvPr/>
        </p:nvSpPr>
        <p:spPr>
          <a:xfrm rot="1350000">
            <a:off x="6707188" y="1462088"/>
            <a:ext cx="203200" cy="222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7067551" y="1360488"/>
            <a:ext cx="1096963" cy="109696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419125"/>
              <a:satOff val="5687"/>
              <a:lumOff val="1233"/>
              <a:alphaOff val="0"/>
            </a:schemeClr>
          </a:fillRef>
          <a:effectRef idx="0">
            <a:schemeClr val="accent5">
              <a:hueOff val="-1419125"/>
              <a:satOff val="5687"/>
              <a:lumOff val="1233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6" name="Овал 8"/>
          <p:cNvSpPr/>
          <p:nvPr/>
        </p:nvSpPr>
        <p:spPr>
          <a:xfrm>
            <a:off x="7227889" y="1520825"/>
            <a:ext cx="884237" cy="7762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4700" dirty="0">
                <a:solidFill>
                  <a:prstClr val="white"/>
                </a:solidFill>
                <a:latin typeface="Calibri"/>
              </a:rPr>
              <a:t>32</a:t>
            </a:r>
          </a:p>
        </p:txBody>
      </p:sp>
      <p:sp>
        <p:nvSpPr>
          <p:cNvPr id="53" name="Стрелка вправо 52"/>
          <p:cNvSpPr/>
          <p:nvPr/>
        </p:nvSpPr>
        <p:spPr>
          <a:xfrm rot="4050000">
            <a:off x="7783513" y="2476500"/>
            <a:ext cx="290512" cy="369888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419125"/>
              <a:satOff val="5687"/>
              <a:lumOff val="1233"/>
              <a:alphaOff val="0"/>
            </a:schemeClr>
          </a:fillRef>
          <a:effectRef idx="0">
            <a:schemeClr val="accent5">
              <a:hueOff val="-1419125"/>
              <a:satOff val="5687"/>
              <a:lumOff val="1233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4" name="Стрелка вправо 10"/>
          <p:cNvSpPr/>
          <p:nvPr/>
        </p:nvSpPr>
        <p:spPr>
          <a:xfrm rot="4050000">
            <a:off x="7810500" y="2509838"/>
            <a:ext cx="203200" cy="222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7697788" y="2881314"/>
            <a:ext cx="1096962" cy="1095375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838251"/>
              <a:satOff val="11375"/>
              <a:lumOff val="2465"/>
              <a:alphaOff val="0"/>
            </a:schemeClr>
          </a:fillRef>
          <a:effectRef idx="0">
            <a:schemeClr val="accent5">
              <a:hueOff val="-2838251"/>
              <a:satOff val="11375"/>
              <a:lumOff val="2465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2" name="Овал 12"/>
          <p:cNvSpPr/>
          <p:nvPr/>
        </p:nvSpPr>
        <p:spPr>
          <a:xfrm>
            <a:off x="7858125" y="3041650"/>
            <a:ext cx="776288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4700" dirty="0">
                <a:solidFill>
                  <a:prstClr val="white"/>
                </a:solidFill>
                <a:latin typeface="Calibri"/>
              </a:rPr>
              <a:t>16</a:t>
            </a:r>
          </a:p>
        </p:txBody>
      </p:sp>
      <p:sp>
        <p:nvSpPr>
          <p:cNvPr id="49" name="Стрелка вправо 48"/>
          <p:cNvSpPr/>
          <p:nvPr/>
        </p:nvSpPr>
        <p:spPr>
          <a:xfrm rot="6750000">
            <a:off x="7788276" y="3995738"/>
            <a:ext cx="292100" cy="371475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838251"/>
              <a:satOff val="11375"/>
              <a:lumOff val="2465"/>
              <a:alphaOff val="0"/>
            </a:schemeClr>
          </a:fillRef>
          <a:effectRef idx="0">
            <a:schemeClr val="accent5">
              <a:hueOff val="-2838251"/>
              <a:satOff val="11375"/>
              <a:lumOff val="2465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0" name="Стрелка вправо 14"/>
          <p:cNvSpPr/>
          <p:nvPr/>
        </p:nvSpPr>
        <p:spPr>
          <a:xfrm rot="17550000">
            <a:off x="7850188" y="4030663"/>
            <a:ext cx="203200" cy="222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7067551" y="4400551"/>
            <a:ext cx="1096963" cy="109696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257376"/>
              <a:satOff val="17062"/>
              <a:lumOff val="3698"/>
              <a:alphaOff val="0"/>
            </a:schemeClr>
          </a:fillRef>
          <a:effectRef idx="0">
            <a:schemeClr val="accent5">
              <a:hueOff val="-4257376"/>
              <a:satOff val="17062"/>
              <a:lumOff val="3698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8" name="Овал 16"/>
          <p:cNvSpPr/>
          <p:nvPr/>
        </p:nvSpPr>
        <p:spPr>
          <a:xfrm>
            <a:off x="7227889" y="4560889"/>
            <a:ext cx="776287" cy="7762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4700" dirty="0">
                <a:solidFill>
                  <a:prstClr val="white"/>
                </a:solidFill>
                <a:latin typeface="Calibri"/>
              </a:rPr>
              <a:t>64</a:t>
            </a:r>
          </a:p>
        </p:txBody>
      </p:sp>
      <p:sp>
        <p:nvSpPr>
          <p:cNvPr id="45" name="Стрелка вправо 44"/>
          <p:cNvSpPr/>
          <p:nvPr/>
        </p:nvSpPr>
        <p:spPr>
          <a:xfrm rot="9450000">
            <a:off x="6718301" y="5076825"/>
            <a:ext cx="290513" cy="369888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257376"/>
              <a:satOff val="17062"/>
              <a:lumOff val="3698"/>
              <a:alphaOff val="0"/>
            </a:schemeClr>
          </a:fillRef>
          <a:effectRef idx="0">
            <a:schemeClr val="accent5">
              <a:hueOff val="-4257376"/>
              <a:satOff val="17062"/>
              <a:lumOff val="3698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6" name="Стрелка вправо 18"/>
          <p:cNvSpPr/>
          <p:nvPr/>
        </p:nvSpPr>
        <p:spPr>
          <a:xfrm rot="20250000">
            <a:off x="6802438" y="5133975"/>
            <a:ext cx="203200" cy="222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5548314" y="5030788"/>
            <a:ext cx="1095375" cy="109696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676501"/>
              <a:satOff val="22749"/>
              <a:lumOff val="4930"/>
              <a:alphaOff val="0"/>
            </a:schemeClr>
          </a:fillRef>
          <a:effectRef idx="0">
            <a:schemeClr val="accent5">
              <a:hueOff val="-5676501"/>
              <a:satOff val="22749"/>
              <a:lumOff val="493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" name="Овал 20"/>
          <p:cNvSpPr/>
          <p:nvPr/>
        </p:nvSpPr>
        <p:spPr>
          <a:xfrm>
            <a:off x="5708650" y="5191125"/>
            <a:ext cx="774700" cy="7762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47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1" name="Стрелка вправо 40"/>
          <p:cNvSpPr/>
          <p:nvPr/>
        </p:nvSpPr>
        <p:spPr>
          <a:xfrm rot="12150000">
            <a:off x="5197475" y="5081589"/>
            <a:ext cx="292100" cy="371475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676501"/>
              <a:satOff val="22749"/>
              <a:lumOff val="4930"/>
              <a:alphaOff val="0"/>
            </a:schemeClr>
          </a:fillRef>
          <a:effectRef idx="0">
            <a:schemeClr val="accent5">
              <a:hueOff val="-5676501"/>
              <a:satOff val="22749"/>
              <a:lumOff val="493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2" name="Стрелка вправо 22"/>
          <p:cNvSpPr/>
          <p:nvPr/>
        </p:nvSpPr>
        <p:spPr>
          <a:xfrm rot="1350000">
            <a:off x="5281613" y="5173663"/>
            <a:ext cx="203200" cy="222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4027488" y="4400551"/>
            <a:ext cx="1096962" cy="109696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095626"/>
              <a:satOff val="28436"/>
              <a:lumOff val="6163"/>
              <a:alphaOff val="0"/>
            </a:schemeClr>
          </a:fillRef>
          <a:effectRef idx="0">
            <a:schemeClr val="accent5">
              <a:hueOff val="-7095626"/>
              <a:satOff val="28436"/>
              <a:lumOff val="6163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0" name="Овал 24"/>
          <p:cNvSpPr/>
          <p:nvPr/>
        </p:nvSpPr>
        <p:spPr>
          <a:xfrm>
            <a:off x="4187825" y="4560889"/>
            <a:ext cx="776288" cy="7762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47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Стрелка вправо 36"/>
          <p:cNvSpPr/>
          <p:nvPr/>
        </p:nvSpPr>
        <p:spPr>
          <a:xfrm rot="14850000">
            <a:off x="4117976" y="4011614"/>
            <a:ext cx="290513" cy="369887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095626"/>
              <a:satOff val="28436"/>
              <a:lumOff val="6163"/>
              <a:alphaOff val="0"/>
            </a:schemeClr>
          </a:fillRef>
          <a:effectRef idx="0">
            <a:schemeClr val="accent5">
              <a:hueOff val="-7095626"/>
              <a:satOff val="28436"/>
              <a:lumOff val="6163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8" name="Стрелка вправо 26"/>
          <p:cNvSpPr/>
          <p:nvPr/>
        </p:nvSpPr>
        <p:spPr>
          <a:xfrm rot="4050000">
            <a:off x="4178300" y="4125913"/>
            <a:ext cx="203200" cy="222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397251" y="2881314"/>
            <a:ext cx="1096963" cy="1095375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514751"/>
              <a:satOff val="34124"/>
              <a:lumOff val="7395"/>
              <a:alphaOff val="0"/>
            </a:schemeClr>
          </a:fillRef>
          <a:effectRef idx="0">
            <a:schemeClr val="accent5">
              <a:hueOff val="-8514751"/>
              <a:satOff val="34124"/>
              <a:lumOff val="7395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6" name="Овал 28"/>
          <p:cNvSpPr/>
          <p:nvPr/>
        </p:nvSpPr>
        <p:spPr>
          <a:xfrm>
            <a:off x="3557589" y="3041650"/>
            <a:ext cx="776287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4700" dirty="0">
                <a:solidFill>
                  <a:prstClr val="white"/>
                </a:solidFill>
                <a:latin typeface="Calibri"/>
              </a:rPr>
              <a:t>93</a:t>
            </a:r>
          </a:p>
        </p:txBody>
      </p:sp>
      <p:sp>
        <p:nvSpPr>
          <p:cNvPr id="33" name="Стрелка вправо 32"/>
          <p:cNvSpPr/>
          <p:nvPr/>
        </p:nvSpPr>
        <p:spPr>
          <a:xfrm rot="17550000">
            <a:off x="4111626" y="2490788"/>
            <a:ext cx="292100" cy="371475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514751"/>
              <a:satOff val="34124"/>
              <a:lumOff val="7395"/>
              <a:alphaOff val="0"/>
            </a:schemeClr>
          </a:fillRef>
          <a:effectRef idx="0">
            <a:schemeClr val="accent5">
              <a:hueOff val="-8514751"/>
              <a:satOff val="34124"/>
              <a:lumOff val="7395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Стрелка вправо 30"/>
          <p:cNvSpPr/>
          <p:nvPr/>
        </p:nvSpPr>
        <p:spPr>
          <a:xfrm rot="17550000">
            <a:off x="4138613" y="2605088"/>
            <a:ext cx="203200" cy="222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027488" y="1360488"/>
            <a:ext cx="1096962" cy="109696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9933876"/>
              <a:satOff val="39811"/>
              <a:lumOff val="8628"/>
              <a:alphaOff val="0"/>
            </a:schemeClr>
          </a:fillRef>
          <a:effectRef idx="0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Овал 32"/>
          <p:cNvSpPr/>
          <p:nvPr/>
        </p:nvSpPr>
        <p:spPr>
          <a:xfrm>
            <a:off x="4187825" y="1520825"/>
            <a:ext cx="776288" cy="7762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47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Стрелка вправо 28"/>
          <p:cNvSpPr/>
          <p:nvPr/>
        </p:nvSpPr>
        <p:spPr>
          <a:xfrm rot="20250000">
            <a:off x="5183188" y="1411289"/>
            <a:ext cx="290512" cy="369887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9933876"/>
              <a:satOff val="39811"/>
              <a:lumOff val="8628"/>
              <a:alphaOff val="0"/>
            </a:schemeClr>
          </a:fillRef>
          <a:effectRef idx="0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Стрелка вправо 34"/>
          <p:cNvSpPr/>
          <p:nvPr/>
        </p:nvSpPr>
        <p:spPr>
          <a:xfrm rot="20250000">
            <a:off x="5186363" y="1501775"/>
            <a:ext cx="203200" cy="222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1" name="Овал 4"/>
          <p:cNvSpPr/>
          <p:nvPr/>
        </p:nvSpPr>
        <p:spPr>
          <a:xfrm>
            <a:off x="8543925" y="1341438"/>
            <a:ext cx="776288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4700" dirty="0">
                <a:solidFill>
                  <a:prstClr val="white"/>
                </a:solidFill>
                <a:latin typeface="Calibri"/>
              </a:rPr>
              <a:t>1</a:t>
            </a:r>
          </a:p>
        </p:txBody>
      </p:sp>
      <p:sp>
        <p:nvSpPr>
          <p:cNvPr id="63" name="Овал 4"/>
          <p:cNvSpPr/>
          <p:nvPr/>
        </p:nvSpPr>
        <p:spPr>
          <a:xfrm>
            <a:off x="4008438" y="1557338"/>
            <a:ext cx="1079500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4700" dirty="0">
                <a:solidFill>
                  <a:prstClr val="white"/>
                </a:solidFill>
                <a:latin typeface="Calibri"/>
              </a:rPr>
              <a:t>115</a:t>
            </a:r>
          </a:p>
        </p:txBody>
      </p:sp>
      <p:sp>
        <p:nvSpPr>
          <p:cNvPr id="64" name="Овал 4"/>
          <p:cNvSpPr/>
          <p:nvPr/>
        </p:nvSpPr>
        <p:spPr>
          <a:xfrm>
            <a:off x="4151314" y="4581525"/>
            <a:ext cx="776287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4700" dirty="0">
                <a:solidFill>
                  <a:prstClr val="white"/>
                </a:solidFill>
                <a:latin typeface="Calibri"/>
              </a:rPr>
              <a:t>3</a:t>
            </a:r>
          </a:p>
        </p:txBody>
      </p:sp>
      <p:sp>
        <p:nvSpPr>
          <p:cNvPr id="65" name="Овал 4"/>
          <p:cNvSpPr/>
          <p:nvPr/>
        </p:nvSpPr>
        <p:spPr>
          <a:xfrm>
            <a:off x="5735639" y="5229225"/>
            <a:ext cx="776287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4700" dirty="0">
                <a:solidFill>
                  <a:prstClr val="white"/>
                </a:solidFill>
                <a:latin typeface="Calibri"/>
              </a:rPr>
              <a:t>8</a:t>
            </a:r>
          </a:p>
        </p:txBody>
      </p:sp>
      <p:sp>
        <p:nvSpPr>
          <p:cNvPr id="66" name="Овал 4"/>
          <p:cNvSpPr/>
          <p:nvPr/>
        </p:nvSpPr>
        <p:spPr>
          <a:xfrm>
            <a:off x="6743701" y="765175"/>
            <a:ext cx="936625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3600" dirty="0">
                <a:solidFill>
                  <a:srgbClr val="FF6600"/>
                </a:solidFill>
                <a:latin typeface="Calibri"/>
              </a:rPr>
              <a:t>+9</a:t>
            </a:r>
          </a:p>
        </p:txBody>
      </p:sp>
      <p:sp>
        <p:nvSpPr>
          <p:cNvPr id="67" name="Овал 4"/>
          <p:cNvSpPr/>
          <p:nvPr/>
        </p:nvSpPr>
        <p:spPr>
          <a:xfrm>
            <a:off x="8112126" y="2133600"/>
            <a:ext cx="936625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3600" dirty="0">
                <a:solidFill>
                  <a:srgbClr val="FF6600"/>
                </a:solidFill>
                <a:latin typeface="Calibri"/>
              </a:rPr>
              <a:t>:2</a:t>
            </a:r>
          </a:p>
        </p:txBody>
      </p:sp>
      <p:sp>
        <p:nvSpPr>
          <p:cNvPr id="68" name="Овал 4"/>
          <p:cNvSpPr/>
          <p:nvPr/>
        </p:nvSpPr>
        <p:spPr>
          <a:xfrm>
            <a:off x="8112126" y="3860800"/>
            <a:ext cx="936625" cy="7762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3600" dirty="0">
                <a:solidFill>
                  <a:srgbClr val="FF6600"/>
                </a:solidFill>
                <a:latin typeface="Calibri"/>
              </a:rPr>
              <a:t>*4</a:t>
            </a:r>
          </a:p>
        </p:txBody>
      </p:sp>
      <p:sp>
        <p:nvSpPr>
          <p:cNvPr id="69" name="Овал 4"/>
          <p:cNvSpPr/>
          <p:nvPr/>
        </p:nvSpPr>
        <p:spPr>
          <a:xfrm>
            <a:off x="6600825" y="5373688"/>
            <a:ext cx="935038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3600" dirty="0">
                <a:solidFill>
                  <a:srgbClr val="FF6600"/>
                </a:solidFill>
                <a:latin typeface="Calibri"/>
              </a:rPr>
              <a:t>:8</a:t>
            </a:r>
          </a:p>
        </p:txBody>
      </p:sp>
      <p:sp>
        <p:nvSpPr>
          <p:cNvPr id="70" name="Овал 4"/>
          <p:cNvSpPr/>
          <p:nvPr/>
        </p:nvSpPr>
        <p:spPr>
          <a:xfrm>
            <a:off x="4727576" y="5373688"/>
            <a:ext cx="936625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3600" dirty="0">
                <a:solidFill>
                  <a:srgbClr val="FF6600"/>
                </a:solidFill>
                <a:latin typeface="Calibri"/>
              </a:rPr>
              <a:t>-5</a:t>
            </a:r>
          </a:p>
        </p:txBody>
      </p:sp>
      <p:sp>
        <p:nvSpPr>
          <p:cNvPr id="71" name="Овал 4"/>
          <p:cNvSpPr/>
          <p:nvPr/>
        </p:nvSpPr>
        <p:spPr>
          <a:xfrm>
            <a:off x="3216275" y="3933825"/>
            <a:ext cx="935038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3600" dirty="0">
                <a:solidFill>
                  <a:srgbClr val="FF6600"/>
                </a:solidFill>
                <a:latin typeface="Calibri"/>
              </a:rPr>
              <a:t>*31</a:t>
            </a:r>
          </a:p>
        </p:txBody>
      </p:sp>
      <p:sp>
        <p:nvSpPr>
          <p:cNvPr id="72" name="Овал 4"/>
          <p:cNvSpPr/>
          <p:nvPr/>
        </p:nvSpPr>
        <p:spPr>
          <a:xfrm>
            <a:off x="3216275" y="2133600"/>
            <a:ext cx="935038" cy="7747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3600" dirty="0">
                <a:solidFill>
                  <a:srgbClr val="FF6600"/>
                </a:solidFill>
                <a:latin typeface="Calibri"/>
              </a:rPr>
              <a:t>+22</a:t>
            </a:r>
          </a:p>
        </p:txBody>
      </p:sp>
      <p:sp>
        <p:nvSpPr>
          <p:cNvPr id="73" name="Овал 4"/>
          <p:cNvSpPr/>
          <p:nvPr/>
        </p:nvSpPr>
        <p:spPr>
          <a:xfrm>
            <a:off x="4583114" y="692150"/>
            <a:ext cx="936625" cy="7762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3600" dirty="0">
                <a:solidFill>
                  <a:srgbClr val="FF6600"/>
                </a:solidFill>
                <a:latin typeface="Calibri"/>
              </a:rPr>
              <a:t>:?</a:t>
            </a:r>
          </a:p>
        </p:txBody>
      </p:sp>
      <p:sp>
        <p:nvSpPr>
          <p:cNvPr id="74" name="Овал 4"/>
          <p:cNvSpPr/>
          <p:nvPr/>
        </p:nvSpPr>
        <p:spPr>
          <a:xfrm>
            <a:off x="4583114" y="692150"/>
            <a:ext cx="936625" cy="7762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9690" tIns="59690" rIns="59690" bIns="59690" spcCol="1270" anchor="ctr"/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3600" dirty="0">
                <a:solidFill>
                  <a:srgbClr val="FF6600"/>
                </a:solidFill>
                <a:latin typeface="Calibri"/>
              </a:rPr>
              <a:t>:5</a:t>
            </a:r>
          </a:p>
        </p:txBody>
      </p:sp>
      <p:pic>
        <p:nvPicPr>
          <p:cNvPr id="18479" name="Рисунок 61" descr="FELIXAN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1" y="2565401"/>
            <a:ext cx="2366963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Управляющая кнопка: далее 74">
            <a:hlinkClick r:id="" action="ppaction://hlinkshowjump?jump=nextslide" highlightClick="1"/>
          </p:cNvPr>
          <p:cNvSpPr/>
          <p:nvPr/>
        </p:nvSpPr>
        <p:spPr bwMode="auto">
          <a:xfrm>
            <a:off x="9947276" y="6318250"/>
            <a:ext cx="720725" cy="539750"/>
          </a:xfrm>
          <a:prstGeom prst="actionButtonForwardNext">
            <a:avLst/>
          </a:prstGeom>
          <a:solidFill>
            <a:schemeClr val="tx2">
              <a:lumMod val="75000"/>
            </a:schemeClr>
          </a:solidFill>
          <a:ln w="9525">
            <a:solidFill>
              <a:schemeClr val="tx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" name="Управляющая кнопка: возврат 75">
            <a:hlinkClick r:id="rId3" action="ppaction://hlinksldjump" highlightClick="1"/>
          </p:cNvPr>
          <p:cNvSpPr/>
          <p:nvPr/>
        </p:nvSpPr>
        <p:spPr bwMode="auto">
          <a:xfrm>
            <a:off x="9409113" y="6318250"/>
            <a:ext cx="539750" cy="539750"/>
          </a:xfrm>
          <a:prstGeom prst="actionButtonReturn">
            <a:avLst/>
          </a:prstGeom>
          <a:solidFill>
            <a:schemeClr val="tx2">
              <a:lumMod val="75000"/>
            </a:schemeClr>
          </a:solidFill>
          <a:ln w="9525">
            <a:solidFill>
              <a:schemeClr val="tx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" name="Управляющая кнопка: назад 76">
            <a:hlinkClick r:id="" action="ppaction://hlinkshowjump?jump=previousslide" highlightClick="1"/>
          </p:cNvPr>
          <p:cNvSpPr/>
          <p:nvPr/>
        </p:nvSpPr>
        <p:spPr bwMode="auto">
          <a:xfrm>
            <a:off x="8688389" y="6318250"/>
            <a:ext cx="720725" cy="539750"/>
          </a:xfrm>
          <a:prstGeom prst="actionButtonBackPrevious">
            <a:avLst/>
          </a:prstGeom>
          <a:solidFill>
            <a:schemeClr val="tx2">
              <a:lumMod val="75000"/>
            </a:schemeClr>
          </a:solidFill>
          <a:ln w="9525">
            <a:solidFill>
              <a:schemeClr val="tx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Устная работа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3557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56" grpId="0"/>
      <p:bldP spid="52" grpId="0"/>
      <p:bldP spid="48" grpId="0"/>
      <p:bldP spid="36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3" grpId="1"/>
      <p:bldP spid="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d36efffaa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51" y="1484313"/>
            <a:ext cx="2428875" cy="396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Рисунок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114" y="184944"/>
            <a:ext cx="2725737" cy="414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2308195" y="1386657"/>
            <a:ext cx="7722320" cy="4058467"/>
          </a:xfrm>
          <a:prstGeom prst="cloudCallout">
            <a:avLst>
              <a:gd name="adj1" fmla="val 51220"/>
              <a:gd name="adj2" fmla="val -56669"/>
            </a:avLst>
          </a:prstGeom>
          <a:solidFill>
            <a:srgbClr val="FFFF99"/>
          </a:solidFill>
          <a:ln w="9525">
            <a:solidFill>
              <a:srgbClr val="33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altLang="ru-RU" sz="28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9651" y="107375"/>
            <a:ext cx="8711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Среди данных чисел найдите лишнее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65699" y="3134245"/>
            <a:ext cx="70505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smtClean="0">
                <a:latin typeface="Bahnschrift Light" panose="020B0502040204020203" pitchFamily="34" charset="0"/>
              </a:rPr>
              <a:t>10, 20, </a:t>
            </a:r>
            <a:r>
              <a:rPr lang="ru-RU" altLang="ru-RU" sz="5400" b="1" dirty="0">
                <a:latin typeface="Bahnschrift Light" panose="020B0502040204020203" pitchFamily="34" charset="0"/>
              </a:rPr>
              <a:t>100, 120, </a:t>
            </a:r>
            <a:r>
              <a:rPr lang="ru-RU" altLang="ru-RU" sz="5400" b="1" dirty="0" smtClean="0">
                <a:latin typeface="Bahnschrift Light" panose="020B0502040204020203" pitchFamily="34" charset="0"/>
              </a:rPr>
              <a:t>115</a:t>
            </a:r>
            <a:endParaRPr lang="ru-RU" altLang="ru-RU" sz="5400" b="1" dirty="0">
              <a:latin typeface="Bahnschrift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16129" y="1887040"/>
            <a:ext cx="55707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5400" b="1" dirty="0" smtClean="0">
                <a:latin typeface="Bahnschrift Light" panose="020B0502040204020203" pitchFamily="34" charset="0"/>
              </a:rPr>
              <a:t>27, 21, 15</a:t>
            </a:r>
            <a:r>
              <a:rPr lang="ru-RU" altLang="ru-RU" sz="5400" b="1" dirty="0">
                <a:latin typeface="Bahnschrift Light" panose="020B0502040204020203" pitchFamily="34" charset="0"/>
              </a:rPr>
              <a:t>, 26, </a:t>
            </a:r>
            <a:r>
              <a:rPr lang="ru-RU" altLang="ru-RU" sz="5400" b="1" dirty="0" smtClean="0">
                <a:latin typeface="Bahnschrift Light" panose="020B0502040204020203" pitchFamily="34" charset="0"/>
              </a:rPr>
              <a:t>18</a:t>
            </a:r>
            <a:endParaRPr lang="ru-RU" altLang="ru-RU" sz="5400" b="1" dirty="0">
              <a:latin typeface="Bahnschrift Light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56362" y="1993598"/>
            <a:ext cx="1089661" cy="710215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ahnschrift Light" panose="020B0502040204020203" pitchFamily="34" charset="0"/>
              </a:rPr>
              <a:t>26,</a:t>
            </a:r>
            <a:endParaRPr lang="ru-RU" sz="5400" b="1" dirty="0">
              <a:solidFill>
                <a:srgbClr val="FF000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36855" y="3240802"/>
            <a:ext cx="1480231" cy="710215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ahnschrift Light" panose="020B0502040204020203" pitchFamily="34" charset="0"/>
              </a:rPr>
              <a:t>115,</a:t>
            </a:r>
            <a:endParaRPr lang="ru-RU" sz="5400" b="1" dirty="0">
              <a:solidFill>
                <a:srgbClr val="FF0000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4637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303565" y="70179"/>
            <a:ext cx="7240505" cy="582705"/>
          </a:xfrm>
          <a:prstGeom prst="rect">
            <a:avLst/>
          </a:prstGeom>
          <a:solidFill>
            <a:srgbClr val="FFFFB7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Нойди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ru-RU" sz="4400" b="1" dirty="0">
                <a:solidFill>
                  <a:schemeClr val="tx1"/>
                </a:solidFill>
              </a:rPr>
              <a:t>о</a:t>
            </a:r>
            <a:r>
              <a:rPr lang="ru-RU" sz="4400" b="1" dirty="0" smtClean="0">
                <a:solidFill>
                  <a:schemeClr val="tx1"/>
                </a:solidFill>
              </a:rPr>
              <a:t>шибку</a:t>
            </a:r>
            <a:endParaRPr lang="ru-RU" sz="4400" b="1" dirty="0">
              <a:solidFill>
                <a:schemeClr val="tx1"/>
              </a:solidFill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4500979" y="133165"/>
            <a:ext cx="230819" cy="5818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36914" y="972457"/>
            <a:ext cx="29883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75:75=1</a:t>
            </a:r>
            <a:endParaRPr lang="ru-RU" sz="6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400629" y="2416628"/>
            <a:ext cx="29883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96:0=96</a:t>
            </a:r>
            <a:endParaRPr lang="ru-RU" sz="6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228114" y="1161142"/>
            <a:ext cx="25587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23:1=1</a:t>
            </a:r>
            <a:endParaRPr lang="ru-RU" sz="6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86115" y="3737428"/>
            <a:ext cx="25587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0:53=0</a:t>
            </a:r>
            <a:endParaRPr lang="ru-RU" sz="6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112000" y="2525484"/>
            <a:ext cx="29883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75:3=25</a:t>
            </a:r>
            <a:endParaRPr lang="ru-RU" sz="6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148286" y="3969657"/>
            <a:ext cx="29803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50∙4=20</a:t>
            </a:r>
            <a:endParaRPr lang="ru-RU" sz="6600" b="1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706979" y="2506251"/>
            <a:ext cx="2269935" cy="10062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Группа 32"/>
          <p:cNvGrpSpPr/>
          <p:nvPr/>
        </p:nvGrpSpPr>
        <p:grpSpPr>
          <a:xfrm>
            <a:off x="9173028" y="1146626"/>
            <a:ext cx="1146629" cy="1107996"/>
            <a:chOff x="10914743" y="653141"/>
            <a:chExt cx="1146629" cy="110799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0914743" y="740229"/>
              <a:ext cx="1146629" cy="97245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001831" y="653141"/>
              <a:ext cx="104387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600" b="1" dirty="0" smtClean="0">
                  <a:solidFill>
                    <a:srgbClr val="FF0000"/>
                  </a:solidFill>
                </a:rPr>
                <a:t>23</a:t>
              </a:r>
              <a:endParaRPr lang="ru-RU" sz="6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9064171" y="3940626"/>
            <a:ext cx="1560568" cy="1107996"/>
            <a:chOff x="10914743" y="653141"/>
            <a:chExt cx="1560568" cy="1107996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10914743" y="740229"/>
              <a:ext cx="1146629" cy="97245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001831" y="653141"/>
              <a:ext cx="147348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600" b="1" dirty="0" smtClean="0">
                  <a:solidFill>
                    <a:srgbClr val="FF0000"/>
                  </a:solidFill>
                </a:rPr>
                <a:t>200</a:t>
              </a:r>
              <a:endParaRPr lang="ru-RU" sz="6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15039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307731" y="-298938"/>
            <a:ext cx="12499731" cy="75701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6143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01741" y="5235762"/>
            <a:ext cx="2844800" cy="365125"/>
          </a:xfrm>
        </p:spPr>
        <p:txBody>
          <a:bodyPr/>
          <a:lstStyle/>
          <a:p>
            <a:pPr>
              <a:defRPr/>
            </a:pPr>
            <a:fld id="{A994221B-7822-44B5-96B7-9BE58F73E9CA}" type="slidenum">
              <a:rPr lang="ru-RU" altLang="en-US"/>
              <a:pPr>
                <a:defRPr/>
              </a:pPr>
              <a:t>7</a:t>
            </a:fld>
            <a:endParaRPr lang="ru-RU" altLang="en-US"/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5123516" y="4613461"/>
            <a:ext cx="1441450" cy="93503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88142" y="2895786"/>
            <a:ext cx="9147175" cy="1435100"/>
            <a:chOff x="0" y="2530"/>
            <a:chExt cx="5762" cy="904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 rot="371466">
              <a:off x="2" y="2939"/>
              <a:ext cx="5760" cy="495"/>
              <a:chOff x="-30" y="2648"/>
              <a:chExt cx="5860" cy="629"/>
            </a:xfrm>
          </p:grpSpPr>
          <p:sp>
            <p:nvSpPr>
              <p:cNvPr id="33797" name="Freeform 5"/>
              <p:cNvSpPr>
                <a:spLocks/>
              </p:cNvSpPr>
              <p:nvPr/>
            </p:nvSpPr>
            <p:spPr bwMode="auto">
              <a:xfrm>
                <a:off x="4804" y="2725"/>
                <a:ext cx="275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798" name="Freeform 6"/>
              <p:cNvSpPr>
                <a:spLocks/>
              </p:cNvSpPr>
              <p:nvPr/>
            </p:nvSpPr>
            <p:spPr bwMode="auto">
              <a:xfrm>
                <a:off x="4980" y="2717"/>
                <a:ext cx="267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799" name="Freeform 7"/>
              <p:cNvSpPr>
                <a:spLocks/>
              </p:cNvSpPr>
              <p:nvPr/>
            </p:nvSpPr>
            <p:spPr bwMode="auto">
              <a:xfrm>
                <a:off x="5169" y="2689"/>
                <a:ext cx="280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00" name="Freeform 8"/>
              <p:cNvSpPr>
                <a:spLocks/>
              </p:cNvSpPr>
              <p:nvPr/>
            </p:nvSpPr>
            <p:spPr bwMode="auto">
              <a:xfrm>
                <a:off x="5368" y="2678"/>
                <a:ext cx="265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01" name="Freeform 9"/>
              <p:cNvSpPr>
                <a:spLocks/>
              </p:cNvSpPr>
              <p:nvPr/>
            </p:nvSpPr>
            <p:spPr bwMode="auto">
              <a:xfrm>
                <a:off x="5565" y="2648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02" name="Freeform 10"/>
              <p:cNvSpPr>
                <a:spLocks/>
              </p:cNvSpPr>
              <p:nvPr/>
            </p:nvSpPr>
            <p:spPr bwMode="auto">
              <a:xfrm>
                <a:off x="1003" y="2941"/>
                <a:ext cx="280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03" name="Freeform 11"/>
              <p:cNvSpPr>
                <a:spLocks/>
              </p:cNvSpPr>
              <p:nvPr/>
            </p:nvSpPr>
            <p:spPr bwMode="auto">
              <a:xfrm>
                <a:off x="55" y="2924"/>
                <a:ext cx="267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04" name="Freeform 12"/>
              <p:cNvSpPr>
                <a:spLocks/>
              </p:cNvSpPr>
              <p:nvPr/>
            </p:nvSpPr>
            <p:spPr bwMode="auto">
              <a:xfrm>
                <a:off x="229" y="2927"/>
                <a:ext cx="274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05" name="Freeform 13"/>
              <p:cNvSpPr>
                <a:spLocks/>
              </p:cNvSpPr>
              <p:nvPr/>
            </p:nvSpPr>
            <p:spPr bwMode="auto">
              <a:xfrm>
                <a:off x="468" y="2931"/>
                <a:ext cx="266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4" name="Group 14"/>
              <p:cNvGrpSpPr>
                <a:grpSpLocks/>
              </p:cNvGrpSpPr>
              <p:nvPr/>
            </p:nvGrpSpPr>
            <p:grpSpPr bwMode="auto">
              <a:xfrm>
                <a:off x="692" y="2751"/>
                <a:ext cx="4211" cy="516"/>
                <a:chOff x="-23" y="2840"/>
                <a:chExt cx="4211" cy="516"/>
              </a:xfrm>
            </p:grpSpPr>
            <p:sp>
              <p:nvSpPr>
                <p:cNvPr id="33807" name="Freeform 15"/>
                <p:cNvSpPr>
                  <a:spLocks/>
                </p:cNvSpPr>
                <p:nvPr/>
              </p:nvSpPr>
              <p:spPr bwMode="auto">
                <a:xfrm>
                  <a:off x="134" y="3040"/>
                  <a:ext cx="282" cy="300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08" name="Freeform 16"/>
                <p:cNvSpPr>
                  <a:spLocks/>
                </p:cNvSpPr>
                <p:nvPr/>
              </p:nvSpPr>
              <p:spPr bwMode="auto">
                <a:xfrm>
                  <a:off x="515" y="3015"/>
                  <a:ext cx="265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09" name="Freeform 17"/>
                <p:cNvSpPr>
                  <a:spLocks/>
                </p:cNvSpPr>
                <p:nvPr/>
              </p:nvSpPr>
              <p:spPr bwMode="auto">
                <a:xfrm>
                  <a:off x="748" y="3022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0" name="Freeform 18"/>
                <p:cNvSpPr>
                  <a:spLocks/>
                </p:cNvSpPr>
                <p:nvPr/>
              </p:nvSpPr>
              <p:spPr bwMode="auto">
                <a:xfrm>
                  <a:off x="960" y="3001"/>
                  <a:ext cx="274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1" name="Freeform 19"/>
                <p:cNvSpPr>
                  <a:spLocks/>
                </p:cNvSpPr>
                <p:nvPr/>
              </p:nvSpPr>
              <p:spPr bwMode="auto">
                <a:xfrm>
                  <a:off x="1179" y="2960"/>
                  <a:ext cx="280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2" name="Freeform 20"/>
                <p:cNvSpPr>
                  <a:spLocks/>
                </p:cNvSpPr>
                <p:nvPr/>
              </p:nvSpPr>
              <p:spPr bwMode="auto">
                <a:xfrm>
                  <a:off x="1367" y="2954"/>
                  <a:ext cx="275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3" name="Freeform 21"/>
                <p:cNvSpPr>
                  <a:spLocks/>
                </p:cNvSpPr>
                <p:nvPr/>
              </p:nvSpPr>
              <p:spPr bwMode="auto">
                <a:xfrm>
                  <a:off x="1594" y="2926"/>
                  <a:ext cx="280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4" name="Freeform 22"/>
                <p:cNvSpPr>
                  <a:spLocks/>
                </p:cNvSpPr>
                <p:nvPr/>
              </p:nvSpPr>
              <p:spPr bwMode="auto">
                <a:xfrm>
                  <a:off x="1776" y="2926"/>
                  <a:ext cx="277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5" name="Freeform 23"/>
                <p:cNvSpPr>
                  <a:spLocks/>
                </p:cNvSpPr>
                <p:nvPr/>
              </p:nvSpPr>
              <p:spPr bwMode="auto">
                <a:xfrm>
                  <a:off x="2000" y="2912"/>
                  <a:ext cx="280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6" name="Freeform 24"/>
                <p:cNvSpPr>
                  <a:spLocks/>
                </p:cNvSpPr>
                <p:nvPr/>
              </p:nvSpPr>
              <p:spPr bwMode="auto">
                <a:xfrm>
                  <a:off x="2185" y="2908"/>
                  <a:ext cx="277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7" name="Freeform 25"/>
                <p:cNvSpPr>
                  <a:spLocks/>
                </p:cNvSpPr>
                <p:nvPr/>
              </p:nvSpPr>
              <p:spPr bwMode="auto">
                <a:xfrm>
                  <a:off x="2459" y="2875"/>
                  <a:ext cx="273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8" name="Freeform 26"/>
                <p:cNvSpPr>
                  <a:spLocks/>
                </p:cNvSpPr>
                <p:nvPr/>
              </p:nvSpPr>
              <p:spPr bwMode="auto">
                <a:xfrm>
                  <a:off x="2638" y="2879"/>
                  <a:ext cx="275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19" name="Freeform 27"/>
                <p:cNvSpPr>
                  <a:spLocks/>
                </p:cNvSpPr>
                <p:nvPr/>
              </p:nvSpPr>
              <p:spPr bwMode="auto">
                <a:xfrm>
                  <a:off x="2813" y="2861"/>
                  <a:ext cx="280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20" name="Freeform 28"/>
                <p:cNvSpPr>
                  <a:spLocks/>
                </p:cNvSpPr>
                <p:nvPr/>
              </p:nvSpPr>
              <p:spPr bwMode="auto">
                <a:xfrm>
                  <a:off x="2994" y="2881"/>
                  <a:ext cx="280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21" name="Freeform 29"/>
                <p:cNvSpPr>
                  <a:spLocks/>
                </p:cNvSpPr>
                <p:nvPr/>
              </p:nvSpPr>
              <p:spPr bwMode="auto">
                <a:xfrm>
                  <a:off x="3198" y="2869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22" name="Freeform 30"/>
                <p:cNvSpPr>
                  <a:spLocks/>
                </p:cNvSpPr>
                <p:nvPr/>
              </p:nvSpPr>
              <p:spPr bwMode="auto">
                <a:xfrm>
                  <a:off x="3364" y="2832"/>
                  <a:ext cx="268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23" name="Freeform 31"/>
                <p:cNvSpPr>
                  <a:spLocks/>
                </p:cNvSpPr>
                <p:nvPr/>
              </p:nvSpPr>
              <p:spPr bwMode="auto">
                <a:xfrm>
                  <a:off x="3545" y="2832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24" name="Freeform 32"/>
                <p:cNvSpPr>
                  <a:spLocks/>
                </p:cNvSpPr>
                <p:nvPr/>
              </p:nvSpPr>
              <p:spPr bwMode="auto">
                <a:xfrm>
                  <a:off x="3727" y="2835"/>
                  <a:ext cx="265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25" name="Freeform 33"/>
                <p:cNvSpPr>
                  <a:spLocks/>
                </p:cNvSpPr>
                <p:nvPr/>
              </p:nvSpPr>
              <p:spPr bwMode="auto">
                <a:xfrm>
                  <a:off x="3914" y="2832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826" name="Freeform 34"/>
                <p:cNvSpPr>
                  <a:spLocks/>
                </p:cNvSpPr>
                <p:nvPr/>
              </p:nvSpPr>
              <p:spPr bwMode="auto">
                <a:xfrm>
                  <a:off x="-38" y="3011"/>
                  <a:ext cx="278" cy="333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1809" name="Line 35"/>
              <p:cNvSpPr>
                <a:spLocks noChangeShapeType="1"/>
              </p:cNvSpPr>
              <p:nvPr/>
            </p:nvSpPr>
            <p:spPr bwMode="auto">
              <a:xfrm flipH="1">
                <a:off x="-30" y="2797"/>
                <a:ext cx="5851" cy="31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11810" name="Line 36"/>
              <p:cNvSpPr>
                <a:spLocks noChangeShapeType="1"/>
              </p:cNvSpPr>
              <p:nvPr/>
            </p:nvSpPr>
            <p:spPr bwMode="auto">
              <a:xfrm flipH="1">
                <a:off x="15" y="2887"/>
                <a:ext cx="5806" cy="31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33829" name="Freeform 37"/>
            <p:cNvSpPr>
              <a:spLocks/>
            </p:cNvSpPr>
            <p:nvPr/>
          </p:nvSpPr>
          <p:spPr bwMode="auto">
            <a:xfrm rot="371466">
              <a:off x="4755" y="2876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30" name="Freeform 38"/>
            <p:cNvSpPr>
              <a:spLocks/>
            </p:cNvSpPr>
            <p:nvPr/>
          </p:nvSpPr>
          <p:spPr bwMode="auto">
            <a:xfrm rot="371466">
              <a:off x="4920" y="2883"/>
              <a:ext cx="261" cy="262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31" name="Freeform 39"/>
            <p:cNvSpPr>
              <a:spLocks/>
            </p:cNvSpPr>
            <p:nvPr/>
          </p:nvSpPr>
          <p:spPr bwMode="auto">
            <a:xfrm rot="371466">
              <a:off x="5106" y="2884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32" name="Freeform 40"/>
            <p:cNvSpPr>
              <a:spLocks/>
            </p:cNvSpPr>
            <p:nvPr/>
          </p:nvSpPr>
          <p:spPr bwMode="auto">
            <a:xfrm rot="371466">
              <a:off x="5301" y="2894"/>
              <a:ext cx="260" cy="262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33" name="Freeform 41"/>
            <p:cNvSpPr>
              <a:spLocks/>
            </p:cNvSpPr>
            <p:nvPr/>
          </p:nvSpPr>
          <p:spPr bwMode="auto">
            <a:xfrm rot="371466">
              <a:off x="5496" y="2891"/>
              <a:ext cx="260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34" name="Freeform 42"/>
            <p:cNvSpPr>
              <a:spLocks/>
            </p:cNvSpPr>
            <p:nvPr/>
          </p:nvSpPr>
          <p:spPr bwMode="auto">
            <a:xfrm rot="371466">
              <a:off x="1027" y="2639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35" name="Freeform 43"/>
            <p:cNvSpPr>
              <a:spLocks/>
            </p:cNvSpPr>
            <p:nvPr/>
          </p:nvSpPr>
          <p:spPr bwMode="auto">
            <a:xfrm rot="371466">
              <a:off x="91" y="2530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36" name="Freeform 44"/>
            <p:cNvSpPr>
              <a:spLocks/>
            </p:cNvSpPr>
            <p:nvPr/>
          </p:nvSpPr>
          <p:spPr bwMode="auto">
            <a:xfrm rot="371466">
              <a:off x="269" y="2549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37" name="Freeform 45"/>
            <p:cNvSpPr>
              <a:spLocks/>
            </p:cNvSpPr>
            <p:nvPr/>
          </p:nvSpPr>
          <p:spPr bwMode="auto">
            <a:xfrm rot="371466">
              <a:off x="491" y="2573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5" name="Group 46"/>
            <p:cNvGrpSpPr>
              <a:grpSpLocks/>
            </p:cNvGrpSpPr>
            <p:nvPr/>
          </p:nvGrpSpPr>
          <p:grpSpPr bwMode="auto">
            <a:xfrm rot="371466">
              <a:off x="706" y="2664"/>
              <a:ext cx="4139" cy="406"/>
              <a:chOff x="-23" y="2840"/>
              <a:chExt cx="4211" cy="516"/>
            </a:xfrm>
          </p:grpSpPr>
          <p:sp>
            <p:nvSpPr>
              <p:cNvPr id="33839" name="Freeform 47"/>
              <p:cNvSpPr>
                <a:spLocks/>
              </p:cNvSpPr>
              <p:nvPr/>
            </p:nvSpPr>
            <p:spPr bwMode="auto">
              <a:xfrm>
                <a:off x="139" y="3034"/>
                <a:ext cx="282" cy="300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0" name="Freeform 48"/>
              <p:cNvSpPr>
                <a:spLocks/>
              </p:cNvSpPr>
              <p:nvPr/>
            </p:nvSpPr>
            <p:spPr bwMode="auto">
              <a:xfrm>
                <a:off x="521" y="3022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1" name="Freeform 49"/>
              <p:cNvSpPr>
                <a:spLocks/>
              </p:cNvSpPr>
              <p:nvPr/>
            </p:nvSpPr>
            <p:spPr bwMode="auto">
              <a:xfrm>
                <a:off x="748" y="3022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2" name="Freeform 50"/>
              <p:cNvSpPr>
                <a:spLocks/>
              </p:cNvSpPr>
              <p:nvPr/>
            </p:nvSpPr>
            <p:spPr bwMode="auto">
              <a:xfrm>
                <a:off x="975" y="3005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3" name="Freeform 51"/>
              <p:cNvSpPr>
                <a:spLocks/>
              </p:cNvSpPr>
              <p:nvPr/>
            </p:nvSpPr>
            <p:spPr bwMode="auto">
              <a:xfrm>
                <a:off x="1188" y="2954"/>
                <a:ext cx="280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4" name="Freeform 52"/>
              <p:cNvSpPr>
                <a:spLocks/>
              </p:cNvSpPr>
              <p:nvPr/>
            </p:nvSpPr>
            <p:spPr bwMode="auto">
              <a:xfrm>
                <a:off x="1370" y="2953"/>
                <a:ext cx="273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5" name="Freeform 53"/>
              <p:cNvSpPr>
                <a:spLocks/>
              </p:cNvSpPr>
              <p:nvPr/>
            </p:nvSpPr>
            <p:spPr bwMode="auto">
              <a:xfrm>
                <a:off x="1609" y="2926"/>
                <a:ext cx="269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6" name="Freeform 54"/>
              <p:cNvSpPr>
                <a:spLocks/>
              </p:cNvSpPr>
              <p:nvPr/>
            </p:nvSpPr>
            <p:spPr bwMode="auto">
              <a:xfrm>
                <a:off x="1780" y="2922"/>
                <a:ext cx="273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7" name="Freeform 55"/>
              <p:cNvSpPr>
                <a:spLocks/>
              </p:cNvSpPr>
              <p:nvPr/>
            </p:nvSpPr>
            <p:spPr bwMode="auto">
              <a:xfrm>
                <a:off x="2004" y="2908"/>
                <a:ext cx="280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8" name="Freeform 56"/>
              <p:cNvSpPr>
                <a:spLocks/>
              </p:cNvSpPr>
              <p:nvPr/>
            </p:nvSpPr>
            <p:spPr bwMode="auto">
              <a:xfrm>
                <a:off x="2198" y="2912"/>
                <a:ext cx="265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49" name="Freeform 57"/>
              <p:cNvSpPr>
                <a:spLocks/>
              </p:cNvSpPr>
              <p:nvPr/>
            </p:nvSpPr>
            <p:spPr bwMode="auto">
              <a:xfrm>
                <a:off x="2462" y="2884"/>
                <a:ext cx="279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50" name="Freeform 58"/>
              <p:cNvSpPr>
                <a:spLocks/>
              </p:cNvSpPr>
              <p:nvPr/>
            </p:nvSpPr>
            <p:spPr bwMode="auto">
              <a:xfrm>
                <a:off x="2638" y="2882"/>
                <a:ext cx="280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51" name="Freeform 59"/>
              <p:cNvSpPr>
                <a:spLocks/>
              </p:cNvSpPr>
              <p:nvPr/>
            </p:nvSpPr>
            <p:spPr bwMode="auto">
              <a:xfrm>
                <a:off x="2835" y="2869"/>
                <a:ext cx="272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52" name="Freeform 60"/>
              <p:cNvSpPr>
                <a:spLocks/>
              </p:cNvSpPr>
              <p:nvPr/>
            </p:nvSpPr>
            <p:spPr bwMode="auto">
              <a:xfrm>
                <a:off x="3003" y="2875"/>
                <a:ext cx="278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53" name="Freeform 61"/>
              <p:cNvSpPr>
                <a:spLocks/>
              </p:cNvSpPr>
              <p:nvPr/>
            </p:nvSpPr>
            <p:spPr bwMode="auto">
              <a:xfrm>
                <a:off x="3198" y="2869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54" name="Freeform 62"/>
              <p:cNvSpPr>
                <a:spLocks/>
              </p:cNvSpPr>
              <p:nvPr/>
            </p:nvSpPr>
            <p:spPr bwMode="auto">
              <a:xfrm>
                <a:off x="3369" y="2830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55" name="Freeform 63"/>
              <p:cNvSpPr>
                <a:spLocks/>
              </p:cNvSpPr>
              <p:nvPr/>
            </p:nvSpPr>
            <p:spPr bwMode="auto">
              <a:xfrm>
                <a:off x="3560" y="2840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56" name="Freeform 64"/>
              <p:cNvSpPr>
                <a:spLocks/>
              </p:cNvSpPr>
              <p:nvPr/>
            </p:nvSpPr>
            <p:spPr bwMode="auto">
              <a:xfrm>
                <a:off x="3742" y="2840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57" name="Freeform 65"/>
              <p:cNvSpPr>
                <a:spLocks/>
              </p:cNvSpPr>
              <p:nvPr/>
            </p:nvSpPr>
            <p:spPr bwMode="auto">
              <a:xfrm>
                <a:off x="3923" y="2837"/>
                <a:ext cx="265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58" name="Freeform 66"/>
              <p:cNvSpPr>
                <a:spLocks/>
              </p:cNvSpPr>
              <p:nvPr/>
            </p:nvSpPr>
            <p:spPr bwMode="auto">
              <a:xfrm>
                <a:off x="-35" y="3011"/>
                <a:ext cx="275" cy="333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777" name="Line 67"/>
            <p:cNvSpPr>
              <a:spLocks noChangeShapeType="1"/>
            </p:cNvSpPr>
            <p:nvPr/>
          </p:nvSpPr>
          <p:spPr bwMode="auto">
            <a:xfrm rot="371466" flipH="1">
              <a:off x="0" y="2710"/>
              <a:ext cx="5751" cy="2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778" name="Line 68"/>
            <p:cNvSpPr>
              <a:spLocks noChangeShapeType="1"/>
            </p:cNvSpPr>
            <p:nvPr/>
          </p:nvSpPr>
          <p:spPr bwMode="auto">
            <a:xfrm rot="371466" flipH="1">
              <a:off x="36" y="2783"/>
              <a:ext cx="5707" cy="2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1269" name="Rectangle 69"/>
          <p:cNvSpPr>
            <a:spLocks noChangeArrowheads="1"/>
          </p:cNvSpPr>
          <p:nvPr/>
        </p:nvSpPr>
        <p:spPr bwMode="auto">
          <a:xfrm rot="276886">
            <a:off x="9007970" y="1874558"/>
            <a:ext cx="1313180" cy="52322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663300"/>
                </a:solidFill>
                <a:cs typeface="Arial" charset="0"/>
              </a:rPr>
              <a:t>8</a:t>
            </a:r>
            <a:r>
              <a:rPr lang="ru-RU" sz="2800" b="1">
                <a:solidFill>
                  <a:srgbClr val="663300"/>
                </a:solidFill>
                <a:cs typeface="Arial" charset="0"/>
              </a:rPr>
              <a:t>0км/ч</a:t>
            </a:r>
          </a:p>
        </p:txBody>
      </p:sp>
      <p:sp>
        <p:nvSpPr>
          <p:cNvPr id="11270" name="Line 70"/>
          <p:cNvSpPr>
            <a:spLocks noChangeShapeType="1"/>
          </p:cNvSpPr>
          <p:nvPr/>
        </p:nvSpPr>
        <p:spPr bwMode="auto">
          <a:xfrm rot="276886" flipH="1" flipV="1">
            <a:off x="9155767" y="2449700"/>
            <a:ext cx="1084263" cy="31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863" name="Oval 71"/>
          <p:cNvSpPr>
            <a:spLocks noChangeArrowheads="1"/>
          </p:cNvSpPr>
          <p:nvPr/>
        </p:nvSpPr>
        <p:spPr bwMode="auto">
          <a:xfrm>
            <a:off x="9717741" y="1165412"/>
            <a:ext cx="750888" cy="8096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II</a:t>
            </a:r>
            <a:endParaRPr lang="ru-RU" sz="3200" b="1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grpSp>
        <p:nvGrpSpPr>
          <p:cNvPr id="6" name="Group 72"/>
          <p:cNvGrpSpPr>
            <a:grpSpLocks/>
          </p:cNvGrpSpPr>
          <p:nvPr/>
        </p:nvGrpSpPr>
        <p:grpSpPr bwMode="auto">
          <a:xfrm>
            <a:off x="1738966" y="4037199"/>
            <a:ext cx="8281988" cy="1401762"/>
            <a:chOff x="246" y="3324"/>
            <a:chExt cx="5184" cy="883"/>
          </a:xfrm>
        </p:grpSpPr>
        <p:sp>
          <p:nvSpPr>
            <p:cNvPr id="11764" name="Rectangle 73"/>
            <p:cNvSpPr>
              <a:spLocks noChangeArrowheads="1"/>
            </p:cNvSpPr>
            <p:nvPr/>
          </p:nvSpPr>
          <p:spPr bwMode="auto">
            <a:xfrm rot="290284">
              <a:off x="2512" y="3684"/>
              <a:ext cx="470" cy="523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800" b="1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 ?</a:t>
              </a:r>
              <a:r>
                <a:rPr lang="ru-RU" sz="3600" b="1">
                  <a:solidFill>
                    <a:srgbClr val="663300"/>
                  </a:solidFill>
                  <a:cs typeface="Arial" charset="0"/>
                </a:rPr>
                <a:t> </a:t>
              </a:r>
            </a:p>
          </p:txBody>
        </p:sp>
        <p:sp>
          <p:nvSpPr>
            <p:cNvPr id="11765" name="AutoShape 74"/>
            <p:cNvSpPr>
              <a:spLocks/>
            </p:cNvSpPr>
            <p:nvPr/>
          </p:nvSpPr>
          <p:spPr bwMode="auto">
            <a:xfrm rot="-5146703">
              <a:off x="2602" y="968"/>
              <a:ext cx="471" cy="5184"/>
            </a:xfrm>
            <a:prstGeom prst="leftBrace">
              <a:avLst>
                <a:gd name="adj1" fmla="val 91720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3868" name="Oval 76"/>
          <p:cNvSpPr>
            <a:spLocks noChangeArrowheads="1"/>
          </p:cNvSpPr>
          <p:nvPr/>
        </p:nvSpPr>
        <p:spPr bwMode="auto">
          <a:xfrm>
            <a:off x="1811991" y="1013012"/>
            <a:ext cx="750888" cy="8096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I</a:t>
            </a:r>
            <a:endParaRPr lang="ru-RU" sz="3600" b="1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1275" name="Rectangle 77"/>
          <p:cNvSpPr>
            <a:spLocks noChangeArrowheads="1"/>
          </p:cNvSpPr>
          <p:nvPr/>
        </p:nvSpPr>
        <p:spPr bwMode="auto">
          <a:xfrm rot="211689">
            <a:off x="1718617" y="1555570"/>
            <a:ext cx="1548822" cy="830997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663300"/>
                </a:solidFill>
                <a:cs typeface="Arial" charset="0"/>
              </a:rPr>
              <a:t>70 км/ч</a:t>
            </a:r>
            <a:r>
              <a:rPr lang="ru-RU" sz="4800" b="1">
                <a:solidFill>
                  <a:srgbClr val="663300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  <p:sp>
        <p:nvSpPr>
          <p:cNvPr id="11276" name="Line 78"/>
          <p:cNvSpPr>
            <a:spLocks noChangeShapeType="1"/>
          </p:cNvSpPr>
          <p:nvPr/>
        </p:nvSpPr>
        <p:spPr bwMode="auto">
          <a:xfrm>
            <a:off x="1856441" y="2302061"/>
            <a:ext cx="890588" cy="777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871" name="AutoShape 7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-1144318" y="6297612"/>
            <a:ext cx="808038" cy="560388"/>
          </a:xfrm>
          <a:prstGeom prst="actionButtonBlank">
            <a:avLst/>
          </a:prstGeom>
          <a:solidFill>
            <a:schemeClr val="accent1"/>
          </a:soli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000" b="1" dirty="0">
              <a:latin typeface="Arial" charset="0"/>
              <a:cs typeface="Arial" charset="0"/>
            </a:endParaRPr>
          </a:p>
        </p:txBody>
      </p:sp>
      <p:sp>
        <p:nvSpPr>
          <p:cNvPr id="33873" name="Freeform 81"/>
          <p:cNvSpPr>
            <a:spLocks/>
          </p:cNvSpPr>
          <p:nvPr/>
        </p:nvSpPr>
        <p:spPr bwMode="auto">
          <a:xfrm>
            <a:off x="1818341" y="2283011"/>
            <a:ext cx="8407400" cy="2070100"/>
          </a:xfrm>
          <a:custGeom>
            <a:avLst/>
            <a:gdLst>
              <a:gd name="T0" fmla="*/ 2147483647 w 5296"/>
              <a:gd name="T1" fmla="*/ 0 h 1304"/>
              <a:gd name="T2" fmla="*/ 0 w 5296"/>
              <a:gd name="T3" fmla="*/ 2147483647 h 1304"/>
              <a:gd name="T4" fmla="*/ 2147483647 w 5296"/>
              <a:gd name="T5" fmla="*/ 2147483647 h 1304"/>
              <a:gd name="T6" fmla="*/ 2147483647 w 5296"/>
              <a:gd name="T7" fmla="*/ 2147483647 h 1304"/>
              <a:gd name="T8" fmla="*/ 0 60000 65536"/>
              <a:gd name="T9" fmla="*/ 0 60000 65536"/>
              <a:gd name="T10" fmla="*/ 0 60000 65536"/>
              <a:gd name="T11" fmla="*/ 0 60000 65536"/>
              <a:gd name="T12" fmla="*/ 0 w 5296"/>
              <a:gd name="T13" fmla="*/ 0 h 1304"/>
              <a:gd name="T14" fmla="*/ 5296 w 5296"/>
              <a:gd name="T15" fmla="*/ 1304 h 13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96" h="1304">
                <a:moveTo>
                  <a:pt x="32" y="0"/>
                </a:moveTo>
                <a:lnTo>
                  <a:pt x="0" y="904"/>
                </a:lnTo>
                <a:lnTo>
                  <a:pt x="5168" y="1304"/>
                </a:lnTo>
                <a:lnTo>
                  <a:pt x="5296" y="120"/>
                </a:lnTo>
              </a:path>
            </a:pathLst>
          </a:custGeom>
          <a:noFill/>
          <a:ln w="38100">
            <a:solidFill>
              <a:srgbClr val="66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" name="Group 84"/>
          <p:cNvGrpSpPr>
            <a:grpSpLocks/>
          </p:cNvGrpSpPr>
          <p:nvPr/>
        </p:nvGrpSpPr>
        <p:grpSpPr bwMode="auto">
          <a:xfrm rot="182168">
            <a:off x="-2561572" y="2732274"/>
            <a:ext cx="2505075" cy="838200"/>
            <a:chOff x="3174" y="48"/>
            <a:chExt cx="2394" cy="816"/>
          </a:xfrm>
        </p:grpSpPr>
        <p:grpSp>
          <p:nvGrpSpPr>
            <p:cNvPr id="8" name="Group 85"/>
            <p:cNvGrpSpPr>
              <a:grpSpLocks/>
            </p:cNvGrpSpPr>
            <p:nvPr/>
          </p:nvGrpSpPr>
          <p:grpSpPr bwMode="auto">
            <a:xfrm>
              <a:off x="3174" y="197"/>
              <a:ext cx="1146" cy="632"/>
              <a:chOff x="4128" y="2544"/>
              <a:chExt cx="1488" cy="816"/>
            </a:xfrm>
          </p:grpSpPr>
          <p:grpSp>
            <p:nvGrpSpPr>
              <p:cNvPr id="9" name="Group 86"/>
              <p:cNvGrpSpPr>
                <a:grpSpLocks/>
              </p:cNvGrpSpPr>
              <p:nvPr/>
            </p:nvGrpSpPr>
            <p:grpSpPr bwMode="auto">
              <a:xfrm>
                <a:off x="4128" y="2544"/>
                <a:ext cx="1344" cy="816"/>
                <a:chOff x="1871" y="2560"/>
                <a:chExt cx="2304" cy="1280"/>
              </a:xfrm>
            </p:grpSpPr>
            <p:sp>
              <p:nvSpPr>
                <p:cNvPr id="33879" name="Oval 87"/>
                <p:cNvSpPr>
                  <a:spLocks noChangeArrowheads="1"/>
                </p:cNvSpPr>
                <p:nvPr/>
              </p:nvSpPr>
              <p:spPr bwMode="auto">
                <a:xfrm>
                  <a:off x="1807" y="2681"/>
                  <a:ext cx="233" cy="83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rgbClr val="333333"/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28398" dir="3806097" algn="ctr" rotWithShape="0">
                    <a:srgbClr val="808080"/>
                  </a:outerShdw>
                </a:effectLst>
              </p:spPr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10" name="Group 88"/>
                <p:cNvGrpSpPr>
                  <a:grpSpLocks/>
                </p:cNvGrpSpPr>
                <p:nvPr/>
              </p:nvGrpSpPr>
              <p:grpSpPr bwMode="auto">
                <a:xfrm>
                  <a:off x="2111" y="3503"/>
                  <a:ext cx="331" cy="337"/>
                  <a:chOff x="1000" y="3040"/>
                  <a:chExt cx="432" cy="432"/>
                </a:xfrm>
              </p:grpSpPr>
              <p:sp>
                <p:nvSpPr>
                  <p:cNvPr id="33881" name="Oval 89"/>
                  <p:cNvSpPr>
                    <a:spLocks noChangeArrowheads="1"/>
                  </p:cNvSpPr>
                  <p:nvPr/>
                </p:nvSpPr>
                <p:spPr bwMode="auto">
                  <a:xfrm>
                    <a:off x="893" y="2941"/>
                    <a:ext cx="432" cy="46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762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45791" dir="19578596" algn="ctr" rotWithShape="0">
                      <a:srgbClr val="808080">
                        <a:alpha val="50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82" name="AutoShape 90"/>
                  <p:cNvSpPr>
                    <a:spLocks noChangeArrowheads="1"/>
                  </p:cNvSpPr>
                  <p:nvPr/>
                </p:nvSpPr>
                <p:spPr bwMode="auto">
                  <a:xfrm>
                    <a:off x="889" y="2953"/>
                    <a:ext cx="432" cy="453"/>
                  </a:xfrm>
                  <a:prstGeom prst="star16">
                    <a:avLst>
                      <a:gd name="adj" fmla="val 5625"/>
                    </a:avLst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45791" dir="19578596" algn="ctr" rotWithShape="0">
                      <a:srgbClr val="808080">
                        <a:alpha val="50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1" name="Group 91"/>
                <p:cNvGrpSpPr>
                  <a:grpSpLocks/>
                </p:cNvGrpSpPr>
                <p:nvPr/>
              </p:nvGrpSpPr>
              <p:grpSpPr bwMode="auto">
                <a:xfrm>
                  <a:off x="3530" y="3490"/>
                  <a:ext cx="332" cy="338"/>
                  <a:chOff x="1000" y="3040"/>
                  <a:chExt cx="432" cy="432"/>
                </a:xfrm>
              </p:grpSpPr>
              <p:sp>
                <p:nvSpPr>
                  <p:cNvPr id="33884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841" y="2947"/>
                    <a:ext cx="417" cy="4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762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53882" dir="18900000" algn="ctr" rotWithShape="0">
                      <a:srgbClr val="808080">
                        <a:alpha val="50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85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842" y="2960"/>
                    <a:ext cx="413" cy="432"/>
                  </a:xfrm>
                  <a:prstGeom prst="star16">
                    <a:avLst>
                      <a:gd name="adj" fmla="val 5625"/>
                    </a:avLst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3882" dir="18900000" algn="ctr" rotWithShape="0">
                      <a:srgbClr val="808080">
                        <a:alpha val="50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33886" name="Freeform 94"/>
                <p:cNvSpPr>
                  <a:spLocks/>
                </p:cNvSpPr>
                <p:nvPr/>
              </p:nvSpPr>
              <p:spPr bwMode="auto">
                <a:xfrm>
                  <a:off x="1822" y="2689"/>
                  <a:ext cx="2171" cy="820"/>
                </a:xfrm>
                <a:custGeom>
                  <a:avLst/>
                  <a:gdLst/>
                  <a:ahLst/>
                  <a:cxnLst>
                    <a:cxn ang="0">
                      <a:pos x="136" y="32"/>
                    </a:cxn>
                    <a:cxn ang="0">
                      <a:pos x="2720" y="0"/>
                    </a:cxn>
                    <a:cxn ang="0">
                      <a:pos x="2781" y="139"/>
                    </a:cxn>
                    <a:cxn ang="0">
                      <a:pos x="2832" y="312"/>
                    </a:cxn>
                    <a:cxn ang="0">
                      <a:pos x="2847" y="499"/>
                    </a:cxn>
                    <a:cxn ang="0">
                      <a:pos x="2848" y="632"/>
                    </a:cxn>
                    <a:cxn ang="0">
                      <a:pos x="2816" y="824"/>
                    </a:cxn>
                    <a:cxn ang="0">
                      <a:pos x="2768" y="936"/>
                    </a:cxn>
                    <a:cxn ang="0">
                      <a:pos x="2800" y="1008"/>
                    </a:cxn>
                    <a:cxn ang="0">
                      <a:pos x="176" y="1048"/>
                    </a:cxn>
                    <a:cxn ang="0">
                      <a:pos x="80" y="920"/>
                    </a:cxn>
                    <a:cxn ang="0">
                      <a:pos x="16" y="760"/>
                    </a:cxn>
                    <a:cxn ang="0">
                      <a:pos x="0" y="624"/>
                    </a:cxn>
                    <a:cxn ang="0">
                      <a:pos x="0" y="504"/>
                    </a:cxn>
                    <a:cxn ang="0">
                      <a:pos x="8" y="320"/>
                    </a:cxn>
                    <a:cxn ang="0">
                      <a:pos x="40" y="176"/>
                    </a:cxn>
                    <a:cxn ang="0">
                      <a:pos x="104" y="32"/>
                    </a:cxn>
                  </a:cxnLst>
                  <a:rect l="0" t="0" r="r" b="b"/>
                  <a:pathLst>
                    <a:path w="2848" h="1048">
                      <a:moveTo>
                        <a:pt x="136" y="32"/>
                      </a:moveTo>
                      <a:lnTo>
                        <a:pt x="2720" y="0"/>
                      </a:lnTo>
                      <a:lnTo>
                        <a:pt x="2781" y="139"/>
                      </a:lnTo>
                      <a:lnTo>
                        <a:pt x="2832" y="312"/>
                      </a:lnTo>
                      <a:lnTo>
                        <a:pt x="2847" y="499"/>
                      </a:lnTo>
                      <a:lnTo>
                        <a:pt x="2848" y="632"/>
                      </a:lnTo>
                      <a:lnTo>
                        <a:pt x="2816" y="824"/>
                      </a:lnTo>
                      <a:lnTo>
                        <a:pt x="2768" y="936"/>
                      </a:lnTo>
                      <a:lnTo>
                        <a:pt x="2800" y="1008"/>
                      </a:lnTo>
                      <a:lnTo>
                        <a:pt x="176" y="1048"/>
                      </a:lnTo>
                      <a:lnTo>
                        <a:pt x="80" y="920"/>
                      </a:lnTo>
                      <a:lnTo>
                        <a:pt x="16" y="760"/>
                      </a:lnTo>
                      <a:lnTo>
                        <a:pt x="0" y="624"/>
                      </a:lnTo>
                      <a:lnTo>
                        <a:pt x="0" y="504"/>
                      </a:lnTo>
                      <a:lnTo>
                        <a:pt x="8" y="320"/>
                      </a:lnTo>
                      <a:lnTo>
                        <a:pt x="40" y="176"/>
                      </a:lnTo>
                      <a:lnTo>
                        <a:pt x="104" y="32"/>
                      </a:lnTo>
                    </a:path>
                  </a:pathLst>
                </a:custGeom>
                <a:gradFill rotWithShape="1">
                  <a:gsLst>
                    <a:gs pos="0">
                      <a:schemeClr val="bg2"/>
                    </a:gs>
                    <a:gs pos="100000">
                      <a:srgbClr val="333333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99190" dir="18588334" algn="ctr" rotWithShape="0">
                    <a:schemeClr val="tx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12" name="Group 95"/>
                <p:cNvGrpSpPr>
                  <a:grpSpLocks/>
                </p:cNvGrpSpPr>
                <p:nvPr/>
              </p:nvGrpSpPr>
              <p:grpSpPr bwMode="auto">
                <a:xfrm>
                  <a:off x="3495" y="2560"/>
                  <a:ext cx="353" cy="212"/>
                  <a:chOff x="2299" y="1640"/>
                  <a:chExt cx="427" cy="336"/>
                </a:xfrm>
              </p:grpSpPr>
              <p:sp>
                <p:nvSpPr>
                  <p:cNvPr id="33888" name="Oval 96"/>
                  <p:cNvSpPr>
                    <a:spLocks noChangeArrowheads="1"/>
                  </p:cNvSpPr>
                  <p:nvPr/>
                </p:nvSpPr>
                <p:spPr bwMode="auto">
                  <a:xfrm>
                    <a:off x="2183" y="1708"/>
                    <a:ext cx="380" cy="1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89" name="Freeform 97"/>
                  <p:cNvSpPr>
                    <a:spLocks/>
                  </p:cNvSpPr>
                  <p:nvPr/>
                </p:nvSpPr>
                <p:spPr bwMode="auto">
                  <a:xfrm>
                    <a:off x="2206" y="1613"/>
                    <a:ext cx="347" cy="144"/>
                  </a:xfrm>
                  <a:custGeom>
                    <a:avLst/>
                    <a:gdLst/>
                    <a:ahLst/>
                    <a:cxnLst>
                      <a:cxn ang="0">
                        <a:pos x="0" y="128"/>
                      </a:cxn>
                      <a:cxn ang="0">
                        <a:pos x="0" y="0"/>
                      </a:cxn>
                      <a:cxn ang="0">
                        <a:pos x="352" y="0"/>
                      </a:cxn>
                      <a:cxn ang="0">
                        <a:pos x="352" y="128"/>
                      </a:cxn>
                    </a:cxnLst>
                    <a:rect l="0" t="0" r="r" b="b"/>
                    <a:pathLst>
                      <a:path w="352" h="128">
                        <a:moveTo>
                          <a:pt x="0" y="128"/>
                        </a:moveTo>
                        <a:lnTo>
                          <a:pt x="0" y="0"/>
                        </a:lnTo>
                        <a:lnTo>
                          <a:pt x="352" y="0"/>
                        </a:lnTo>
                        <a:lnTo>
                          <a:pt x="352" y="128"/>
                        </a:lnTo>
                      </a:path>
                    </a:pathLst>
                  </a:cu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rect">
                      <a:fillToRect l="50000" t="50000" r="50000" b="50000"/>
                    </a:path>
                  </a:gradFill>
                  <a:ln w="9525" cap="flat" cmpd="sng">
                    <a:solidFill>
                      <a:srgbClr val="000000"/>
                    </a:solidFill>
                    <a:prstDash val="sysDot"/>
                    <a:round/>
                    <a:headEnd type="none" w="med" len="med"/>
                    <a:tailEnd type="none" w="med" len="med"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90" name="Oval 98"/>
                  <p:cNvSpPr>
                    <a:spLocks noChangeArrowheads="1"/>
                  </p:cNvSpPr>
                  <p:nvPr/>
                </p:nvSpPr>
                <p:spPr bwMode="auto">
                  <a:xfrm>
                    <a:off x="2186" y="1519"/>
                    <a:ext cx="400" cy="17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33891" name="Oval 99"/>
                <p:cNvSpPr>
                  <a:spLocks noChangeArrowheads="1"/>
                </p:cNvSpPr>
                <p:nvPr/>
              </p:nvSpPr>
              <p:spPr bwMode="auto">
                <a:xfrm>
                  <a:off x="3868" y="2645"/>
                  <a:ext cx="233" cy="84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rgbClr val="333333"/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28398" dir="3806097" algn="ctr" rotWithShape="0">
                    <a:srgbClr val="808080"/>
                  </a:outerShdw>
                </a:effectLst>
              </p:spPr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13" name="Group 100"/>
                <p:cNvGrpSpPr>
                  <a:grpSpLocks/>
                </p:cNvGrpSpPr>
                <p:nvPr/>
              </p:nvGrpSpPr>
              <p:grpSpPr bwMode="auto">
                <a:xfrm>
                  <a:off x="2248" y="2572"/>
                  <a:ext cx="353" cy="213"/>
                  <a:chOff x="2299" y="1640"/>
                  <a:chExt cx="427" cy="336"/>
                </a:xfrm>
              </p:grpSpPr>
              <p:sp>
                <p:nvSpPr>
                  <p:cNvPr id="33893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1683"/>
                    <a:ext cx="380" cy="16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94" name="Freeform 102"/>
                  <p:cNvSpPr>
                    <a:spLocks/>
                  </p:cNvSpPr>
                  <p:nvPr/>
                </p:nvSpPr>
                <p:spPr bwMode="auto">
                  <a:xfrm>
                    <a:off x="2254" y="1594"/>
                    <a:ext cx="355" cy="123"/>
                  </a:xfrm>
                  <a:custGeom>
                    <a:avLst/>
                    <a:gdLst/>
                    <a:ahLst/>
                    <a:cxnLst>
                      <a:cxn ang="0">
                        <a:pos x="0" y="128"/>
                      </a:cxn>
                      <a:cxn ang="0">
                        <a:pos x="0" y="0"/>
                      </a:cxn>
                      <a:cxn ang="0">
                        <a:pos x="352" y="0"/>
                      </a:cxn>
                      <a:cxn ang="0">
                        <a:pos x="352" y="128"/>
                      </a:cxn>
                    </a:cxnLst>
                    <a:rect l="0" t="0" r="r" b="b"/>
                    <a:pathLst>
                      <a:path w="352" h="128">
                        <a:moveTo>
                          <a:pt x="0" y="128"/>
                        </a:moveTo>
                        <a:lnTo>
                          <a:pt x="0" y="0"/>
                        </a:lnTo>
                        <a:lnTo>
                          <a:pt x="352" y="0"/>
                        </a:lnTo>
                        <a:lnTo>
                          <a:pt x="352" y="128"/>
                        </a:lnTo>
                      </a:path>
                    </a:pathLst>
                  </a:cu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rect">
                      <a:fillToRect l="50000" t="50000" r="50000" b="50000"/>
                    </a:path>
                  </a:gradFill>
                  <a:ln w="9525" cap="flat" cmpd="sng">
                    <a:solidFill>
                      <a:srgbClr val="000000"/>
                    </a:solidFill>
                    <a:prstDash val="sysDot"/>
                    <a:round/>
                    <a:headEnd type="none" w="med" len="med"/>
                    <a:tailEnd type="none" w="med" len="med"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95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1499"/>
                    <a:ext cx="396" cy="15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grpSp>
            <p:nvGrpSpPr>
              <p:cNvPr id="14" name="Group 104"/>
              <p:cNvGrpSpPr>
                <a:grpSpLocks/>
              </p:cNvGrpSpPr>
              <p:nvPr/>
            </p:nvGrpSpPr>
            <p:grpSpPr bwMode="auto">
              <a:xfrm>
                <a:off x="5424" y="2976"/>
                <a:ext cx="192" cy="144"/>
                <a:chOff x="3981" y="3391"/>
                <a:chExt cx="321" cy="199"/>
              </a:xfrm>
            </p:grpSpPr>
            <p:sp>
              <p:nvSpPr>
                <p:cNvPr id="11742" name="Line 105"/>
                <p:cNvSpPr>
                  <a:spLocks noChangeShapeType="1"/>
                </p:cNvSpPr>
                <p:nvPr/>
              </p:nvSpPr>
              <p:spPr bwMode="auto">
                <a:xfrm rot="-1131">
                  <a:off x="4089" y="3392"/>
                  <a:ext cx="2" cy="198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743" name="Line 106"/>
                <p:cNvSpPr>
                  <a:spLocks noChangeShapeType="1"/>
                </p:cNvSpPr>
                <p:nvPr/>
              </p:nvSpPr>
              <p:spPr bwMode="auto">
                <a:xfrm rot="-1131">
                  <a:off x="4149" y="3391"/>
                  <a:ext cx="3" cy="198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744" name="Line 107"/>
                <p:cNvSpPr>
                  <a:spLocks noChangeShapeType="1"/>
                </p:cNvSpPr>
                <p:nvPr/>
              </p:nvSpPr>
              <p:spPr bwMode="auto">
                <a:xfrm rot="-1131">
                  <a:off x="4089" y="3392"/>
                  <a:ext cx="2" cy="198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745" name="Line 108"/>
                <p:cNvSpPr>
                  <a:spLocks noChangeShapeType="1"/>
                </p:cNvSpPr>
                <p:nvPr/>
              </p:nvSpPr>
              <p:spPr bwMode="auto">
                <a:xfrm rot="-1131">
                  <a:off x="4149" y="3391"/>
                  <a:ext cx="3" cy="198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746" name="Freeform 109"/>
                <p:cNvSpPr>
                  <a:spLocks noEditPoints="1"/>
                </p:cNvSpPr>
                <p:nvPr/>
              </p:nvSpPr>
              <p:spPr bwMode="auto">
                <a:xfrm rot="-1131">
                  <a:off x="3981" y="3473"/>
                  <a:ext cx="321" cy="30"/>
                </a:xfrm>
                <a:custGeom>
                  <a:avLst/>
                  <a:gdLst>
                    <a:gd name="T0" fmla="*/ 0 w 190"/>
                    <a:gd name="T1" fmla="*/ 0 h 18"/>
                    <a:gd name="T2" fmla="*/ 27459 w 190"/>
                    <a:gd name="T3" fmla="*/ 0 h 18"/>
                    <a:gd name="T4" fmla="*/ 27459 w 190"/>
                    <a:gd name="T5" fmla="*/ 22787 h 18"/>
                    <a:gd name="T6" fmla="*/ 0 w 190"/>
                    <a:gd name="T7" fmla="*/ 22787 h 18"/>
                    <a:gd name="T8" fmla="*/ 0 w 190"/>
                    <a:gd name="T9" fmla="*/ 0 h 18"/>
                    <a:gd name="T10" fmla="*/ 55743 w 190"/>
                    <a:gd name="T11" fmla="*/ 0 h 18"/>
                    <a:gd name="T12" fmla="*/ 83245 w 190"/>
                    <a:gd name="T13" fmla="*/ 0 h 18"/>
                    <a:gd name="T14" fmla="*/ 83245 w 190"/>
                    <a:gd name="T15" fmla="*/ 22787 h 18"/>
                    <a:gd name="T16" fmla="*/ 55743 w 190"/>
                    <a:gd name="T17" fmla="*/ 22787 h 18"/>
                    <a:gd name="T18" fmla="*/ 55743 w 190"/>
                    <a:gd name="T19" fmla="*/ 0 h 18"/>
                    <a:gd name="T20" fmla="*/ 111395 w 190"/>
                    <a:gd name="T21" fmla="*/ 0 h 18"/>
                    <a:gd name="T22" fmla="*/ 138854 w 190"/>
                    <a:gd name="T23" fmla="*/ 0 h 18"/>
                    <a:gd name="T24" fmla="*/ 138854 w 190"/>
                    <a:gd name="T25" fmla="*/ 22787 h 18"/>
                    <a:gd name="T26" fmla="*/ 111395 w 190"/>
                    <a:gd name="T27" fmla="*/ 22787 h 18"/>
                    <a:gd name="T28" fmla="*/ 111395 w 190"/>
                    <a:gd name="T29" fmla="*/ 0 h 18"/>
                    <a:gd name="T30" fmla="*/ 166175 w 190"/>
                    <a:gd name="T31" fmla="*/ 0 h 18"/>
                    <a:gd name="T32" fmla="*/ 194545 w 190"/>
                    <a:gd name="T33" fmla="*/ 0 h 18"/>
                    <a:gd name="T34" fmla="*/ 194545 w 190"/>
                    <a:gd name="T35" fmla="*/ 22787 h 18"/>
                    <a:gd name="T36" fmla="*/ 166175 w 190"/>
                    <a:gd name="T37" fmla="*/ 22787 h 18"/>
                    <a:gd name="T38" fmla="*/ 166175 w 190"/>
                    <a:gd name="T39" fmla="*/ 0 h 18"/>
                    <a:gd name="T40" fmla="*/ 222009 w 190"/>
                    <a:gd name="T41" fmla="*/ 0 h 18"/>
                    <a:gd name="T42" fmla="*/ 250307 w 190"/>
                    <a:gd name="T43" fmla="*/ 0 h 18"/>
                    <a:gd name="T44" fmla="*/ 250307 w 190"/>
                    <a:gd name="T45" fmla="*/ 22787 h 18"/>
                    <a:gd name="T46" fmla="*/ 222009 w 190"/>
                    <a:gd name="T47" fmla="*/ 22787 h 18"/>
                    <a:gd name="T48" fmla="*/ 222009 w 190"/>
                    <a:gd name="T49" fmla="*/ 0 h 18"/>
                    <a:gd name="T50" fmla="*/ 277780 w 190"/>
                    <a:gd name="T51" fmla="*/ 0 h 18"/>
                    <a:gd name="T52" fmla="*/ 293239 w 190"/>
                    <a:gd name="T53" fmla="*/ 0 h 18"/>
                    <a:gd name="T54" fmla="*/ 293239 w 190"/>
                    <a:gd name="T55" fmla="*/ 22787 h 18"/>
                    <a:gd name="T56" fmla="*/ 277780 w 190"/>
                    <a:gd name="T57" fmla="*/ 22787 h 18"/>
                    <a:gd name="T58" fmla="*/ 277780 w 190"/>
                    <a:gd name="T59" fmla="*/ 0 h 1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0"/>
                    <a:gd name="T91" fmla="*/ 0 h 18"/>
                    <a:gd name="T92" fmla="*/ 190 w 190"/>
                    <a:gd name="T93" fmla="*/ 18 h 1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>
                  <a:solidFill>
                    <a:srgbClr val="000000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5" name="Group 110"/>
            <p:cNvGrpSpPr>
              <a:grpSpLocks/>
            </p:cNvGrpSpPr>
            <p:nvPr/>
          </p:nvGrpSpPr>
          <p:grpSpPr bwMode="auto">
            <a:xfrm>
              <a:off x="4224" y="48"/>
              <a:ext cx="1344" cy="816"/>
              <a:chOff x="723" y="872"/>
              <a:chExt cx="2390" cy="1386"/>
            </a:xfrm>
          </p:grpSpPr>
          <p:grpSp>
            <p:nvGrpSpPr>
              <p:cNvPr id="16" name="Group 111"/>
              <p:cNvGrpSpPr>
                <a:grpSpLocks/>
              </p:cNvGrpSpPr>
              <p:nvPr/>
            </p:nvGrpSpPr>
            <p:grpSpPr bwMode="auto">
              <a:xfrm>
                <a:off x="2087" y="1824"/>
                <a:ext cx="409" cy="434"/>
                <a:chOff x="2298" y="1822"/>
                <a:chExt cx="409" cy="434"/>
              </a:xfrm>
            </p:grpSpPr>
            <p:grpSp>
              <p:nvGrpSpPr>
                <p:cNvPr id="17" name="Group 112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8" name="Group 113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9" name="Group 1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1738" name="Oval 1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739" name="Oval 1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" name="Group 1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1736" name="Oval 1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737" name="Oval 1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1" name="Group 120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732" name="Freeform 121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733" name="Freeform 122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2" name="Group 12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23" name="Group 124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1728" name="Oval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729" name="Oval 1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" name="Group 127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726" name="Oval 1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727" name="Oval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5" name="Group 13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722" name="Freeform 13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723" name="Freeform 13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" name="Group 13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720" name="Oval 13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721" name="Oval 13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7" name="Group 136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718" name="Oval 13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719" name="Oval 13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8" name="Group 139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716" name="Oval 140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717" name="Oval 14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9" name="Group 14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714" name="Oval 143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715" name="Oval 14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0" name="Group 14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712" name="Freeform 14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713" name="Freeform 14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1" name="Group 148"/>
              <p:cNvGrpSpPr>
                <a:grpSpLocks/>
              </p:cNvGrpSpPr>
              <p:nvPr/>
            </p:nvGrpSpPr>
            <p:grpSpPr bwMode="auto">
              <a:xfrm>
                <a:off x="1511" y="1824"/>
                <a:ext cx="409" cy="434"/>
                <a:chOff x="2298" y="1822"/>
                <a:chExt cx="409" cy="434"/>
              </a:xfrm>
            </p:grpSpPr>
            <p:grpSp>
              <p:nvGrpSpPr>
                <p:cNvPr id="11776" name="Group 149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1779" name="Group 150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1780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1702" name="Oval 1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703" name="Oval 1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781" name="Group 1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1700" name="Oval 1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701" name="Oval 1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782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696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97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783" name="Group 16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1784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1692" name="Oval 1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93" name="Oval 1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785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690" name="Oval 1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91" name="Oval 1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786" name="Group 16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686" name="Freeform 168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87" name="Freeform 16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787" name="Group 17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684" name="Oval 17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85" name="Oval 17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788" name="Group 173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682" name="Oval 17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83" name="Oval 17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789" name="Group 176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680" name="Oval 177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81" name="Oval 17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790" name="Group 17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678" name="Oval 18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79" name="Oval 18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791" name="Group 18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676" name="Freeform 18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77" name="Freeform 18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1792" name="Group 185"/>
              <p:cNvGrpSpPr>
                <a:grpSpLocks/>
              </p:cNvGrpSpPr>
              <p:nvPr/>
            </p:nvGrpSpPr>
            <p:grpSpPr bwMode="auto">
              <a:xfrm>
                <a:off x="2793" y="1608"/>
                <a:ext cx="320" cy="321"/>
                <a:chOff x="0" y="2496"/>
                <a:chExt cx="304" cy="285"/>
              </a:xfrm>
            </p:grpSpPr>
            <p:sp>
              <p:nvSpPr>
                <p:cNvPr id="11666" name="Line 186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667" name="Freeform 187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>
                    <a:gd name="T0" fmla="*/ 0 w 190"/>
                    <a:gd name="T1" fmla="*/ 0 h 18"/>
                    <a:gd name="T2" fmla="*/ 12970 w 190"/>
                    <a:gd name="T3" fmla="*/ 0 h 18"/>
                    <a:gd name="T4" fmla="*/ 12970 w 190"/>
                    <a:gd name="T5" fmla="*/ 16528660 h 18"/>
                    <a:gd name="T6" fmla="*/ 0 w 190"/>
                    <a:gd name="T7" fmla="*/ 16528660 h 18"/>
                    <a:gd name="T8" fmla="*/ 0 w 190"/>
                    <a:gd name="T9" fmla="*/ 0 h 18"/>
                    <a:gd name="T10" fmla="*/ 26202 w 190"/>
                    <a:gd name="T11" fmla="*/ 0 h 18"/>
                    <a:gd name="T12" fmla="*/ 38920 w 190"/>
                    <a:gd name="T13" fmla="*/ 0 h 18"/>
                    <a:gd name="T14" fmla="*/ 38920 w 190"/>
                    <a:gd name="T15" fmla="*/ 16528660 h 18"/>
                    <a:gd name="T16" fmla="*/ 26202 w 190"/>
                    <a:gd name="T17" fmla="*/ 16528660 h 18"/>
                    <a:gd name="T18" fmla="*/ 26202 w 190"/>
                    <a:gd name="T19" fmla="*/ 0 h 18"/>
                    <a:gd name="T20" fmla="*/ 51677 w 190"/>
                    <a:gd name="T21" fmla="*/ 0 h 18"/>
                    <a:gd name="T22" fmla="*/ 64730 w 190"/>
                    <a:gd name="T23" fmla="*/ 0 h 18"/>
                    <a:gd name="T24" fmla="*/ 64730 w 190"/>
                    <a:gd name="T25" fmla="*/ 16528660 h 18"/>
                    <a:gd name="T26" fmla="*/ 51677 w 190"/>
                    <a:gd name="T27" fmla="*/ 16528660 h 18"/>
                    <a:gd name="T28" fmla="*/ 51677 w 190"/>
                    <a:gd name="T29" fmla="*/ 0 h 18"/>
                    <a:gd name="T30" fmla="*/ 77898 w 190"/>
                    <a:gd name="T31" fmla="*/ 0 h 18"/>
                    <a:gd name="T32" fmla="*/ 90910 w 190"/>
                    <a:gd name="T33" fmla="*/ 0 h 18"/>
                    <a:gd name="T34" fmla="*/ 90910 w 190"/>
                    <a:gd name="T35" fmla="*/ 16528660 h 18"/>
                    <a:gd name="T36" fmla="*/ 77898 w 190"/>
                    <a:gd name="T37" fmla="*/ 16528660 h 18"/>
                    <a:gd name="T38" fmla="*/ 77898 w 190"/>
                    <a:gd name="T39" fmla="*/ 0 h 18"/>
                    <a:gd name="T40" fmla="*/ 103568 w 190"/>
                    <a:gd name="T41" fmla="*/ 0 h 18"/>
                    <a:gd name="T42" fmla="*/ 116403 w 190"/>
                    <a:gd name="T43" fmla="*/ 0 h 18"/>
                    <a:gd name="T44" fmla="*/ 116403 w 190"/>
                    <a:gd name="T45" fmla="*/ 16528660 h 18"/>
                    <a:gd name="T46" fmla="*/ 103568 w 190"/>
                    <a:gd name="T47" fmla="*/ 16528660 h 18"/>
                    <a:gd name="T48" fmla="*/ 103568 w 190"/>
                    <a:gd name="T49" fmla="*/ 0 h 18"/>
                    <a:gd name="T50" fmla="*/ 129878 w 190"/>
                    <a:gd name="T51" fmla="*/ 0 h 18"/>
                    <a:gd name="T52" fmla="*/ 136874 w 190"/>
                    <a:gd name="T53" fmla="*/ 0 h 18"/>
                    <a:gd name="T54" fmla="*/ 136874 w 190"/>
                    <a:gd name="T55" fmla="*/ 16528660 h 18"/>
                    <a:gd name="T56" fmla="*/ 129878 w 190"/>
                    <a:gd name="T57" fmla="*/ 16528660 h 18"/>
                    <a:gd name="T58" fmla="*/ 129878 w 190"/>
                    <a:gd name="T59" fmla="*/ 0 h 1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0"/>
                    <a:gd name="T91" fmla="*/ 0 h 18"/>
                    <a:gd name="T92" fmla="*/ 190 w 190"/>
                    <a:gd name="T93" fmla="*/ 18 h 1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>
                  <a:solidFill>
                    <a:srgbClr val="000000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793" name="Group 188"/>
              <p:cNvGrpSpPr>
                <a:grpSpLocks/>
              </p:cNvGrpSpPr>
              <p:nvPr/>
            </p:nvGrpSpPr>
            <p:grpSpPr bwMode="auto">
              <a:xfrm>
                <a:off x="1056" y="1822"/>
                <a:ext cx="405" cy="434"/>
                <a:chOff x="1177" y="1822"/>
                <a:chExt cx="405" cy="434"/>
              </a:xfrm>
            </p:grpSpPr>
            <p:grpSp>
              <p:nvGrpSpPr>
                <p:cNvPr id="11794" name="Group 189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1795" name="Group 190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grpSp>
                  <p:nvGrpSpPr>
                    <p:cNvPr id="11796" name="Group 1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1664" name="Oval 1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665" name="Oval 1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797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1662" name="Oval 19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663" name="Oval 19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798" name="Group 197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1658" name="Freeform 198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59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59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59" name="Freeform 199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59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59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799" name="Group 200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1800" name="Group 201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1654" name="Oval 2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55" name="Oval 2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801" name="Group 204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1652" name="Oval 2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53" name="Oval 2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802" name="Group 207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1648" name="Freeform 208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49" name="Freeform 209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03" name="Group 210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1646" name="Oval 211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47" name="Oval 212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04" name="Group 213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1644" name="Oval 214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45" name="Oval 215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05" name="Group 216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1642" name="Oval 217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43" name="Oval 218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06" name="Group 219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1640" name="Oval 220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41" name="Oval 221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07" name="Group 222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1638" name="Freeform 223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39" name="Freeform 224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3859" name="Group 225"/>
              <p:cNvGrpSpPr>
                <a:grpSpLocks/>
              </p:cNvGrpSpPr>
              <p:nvPr/>
            </p:nvGrpSpPr>
            <p:grpSpPr bwMode="auto">
              <a:xfrm>
                <a:off x="2519" y="1822"/>
                <a:ext cx="409" cy="434"/>
                <a:chOff x="2298" y="1822"/>
                <a:chExt cx="409" cy="434"/>
              </a:xfrm>
            </p:grpSpPr>
            <p:grpSp>
              <p:nvGrpSpPr>
                <p:cNvPr id="33860" name="Group 226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33861" name="Group 227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33862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1628" name="Oval 2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629" name="Oval 2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3864" name="Group 2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1626" name="Oval 2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627" name="Oval 2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33865" name="Group 234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622" name="Freeform 235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23" name="Freeform 236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3866" name="Group 23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33867" name="Group 238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1618" name="Oval 2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19" name="Oval 2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3869" name="Group 241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616" name="Oval 2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17" name="Oval 2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3870" name="Group 24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612" name="Freeform 245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13" name="Freeform 24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872" name="Group 24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610" name="Oval 24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11" name="Oval 24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874" name="Group 25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608" name="Oval 25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09" name="Oval 25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875" name="Group 25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606" name="Oval 25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07" name="Oval 25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876" name="Group 256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604" name="Oval 25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05" name="Oval 25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877" name="Group 25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602" name="Freeform 26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03" name="Freeform 26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1572" name="Freeform 262"/>
              <p:cNvSpPr>
                <a:spLocks/>
              </p:cNvSpPr>
              <p:nvPr/>
            </p:nvSpPr>
            <p:spPr bwMode="auto">
              <a:xfrm>
                <a:off x="879" y="1608"/>
                <a:ext cx="4" cy="261"/>
              </a:xfrm>
              <a:custGeom>
                <a:avLst/>
                <a:gdLst>
                  <a:gd name="T0" fmla="*/ 0 w 4"/>
                  <a:gd name="T1" fmla="*/ 0 h 232"/>
                  <a:gd name="T2" fmla="*/ 4 w 4"/>
                  <a:gd name="T3" fmla="*/ 1208 h 232"/>
                  <a:gd name="T4" fmla="*/ 0 60000 65536"/>
                  <a:gd name="T5" fmla="*/ 0 60000 65536"/>
                  <a:gd name="T6" fmla="*/ 0 w 4"/>
                  <a:gd name="T7" fmla="*/ 0 h 232"/>
                  <a:gd name="T8" fmla="*/ 4 w 4"/>
                  <a:gd name="T9" fmla="*/ 232 h 23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878" name="Group 263"/>
              <p:cNvGrpSpPr>
                <a:grpSpLocks/>
              </p:cNvGrpSpPr>
              <p:nvPr/>
            </p:nvGrpSpPr>
            <p:grpSpPr bwMode="auto">
              <a:xfrm>
                <a:off x="723" y="1608"/>
                <a:ext cx="320" cy="321"/>
                <a:chOff x="0" y="2496"/>
                <a:chExt cx="304" cy="285"/>
              </a:xfrm>
            </p:grpSpPr>
            <p:sp>
              <p:nvSpPr>
                <p:cNvPr id="11592" name="Line 264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93" name="Freeform 265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>
                    <a:gd name="T0" fmla="*/ 0 w 190"/>
                    <a:gd name="T1" fmla="*/ 0 h 18"/>
                    <a:gd name="T2" fmla="*/ 12970 w 190"/>
                    <a:gd name="T3" fmla="*/ 0 h 18"/>
                    <a:gd name="T4" fmla="*/ 12970 w 190"/>
                    <a:gd name="T5" fmla="*/ 16528660 h 18"/>
                    <a:gd name="T6" fmla="*/ 0 w 190"/>
                    <a:gd name="T7" fmla="*/ 16528660 h 18"/>
                    <a:gd name="T8" fmla="*/ 0 w 190"/>
                    <a:gd name="T9" fmla="*/ 0 h 18"/>
                    <a:gd name="T10" fmla="*/ 26202 w 190"/>
                    <a:gd name="T11" fmla="*/ 0 h 18"/>
                    <a:gd name="T12" fmla="*/ 38920 w 190"/>
                    <a:gd name="T13" fmla="*/ 0 h 18"/>
                    <a:gd name="T14" fmla="*/ 38920 w 190"/>
                    <a:gd name="T15" fmla="*/ 16528660 h 18"/>
                    <a:gd name="T16" fmla="*/ 26202 w 190"/>
                    <a:gd name="T17" fmla="*/ 16528660 h 18"/>
                    <a:gd name="T18" fmla="*/ 26202 w 190"/>
                    <a:gd name="T19" fmla="*/ 0 h 18"/>
                    <a:gd name="T20" fmla="*/ 51677 w 190"/>
                    <a:gd name="T21" fmla="*/ 0 h 18"/>
                    <a:gd name="T22" fmla="*/ 64730 w 190"/>
                    <a:gd name="T23" fmla="*/ 0 h 18"/>
                    <a:gd name="T24" fmla="*/ 64730 w 190"/>
                    <a:gd name="T25" fmla="*/ 16528660 h 18"/>
                    <a:gd name="T26" fmla="*/ 51677 w 190"/>
                    <a:gd name="T27" fmla="*/ 16528660 h 18"/>
                    <a:gd name="T28" fmla="*/ 51677 w 190"/>
                    <a:gd name="T29" fmla="*/ 0 h 18"/>
                    <a:gd name="T30" fmla="*/ 77898 w 190"/>
                    <a:gd name="T31" fmla="*/ 0 h 18"/>
                    <a:gd name="T32" fmla="*/ 90910 w 190"/>
                    <a:gd name="T33" fmla="*/ 0 h 18"/>
                    <a:gd name="T34" fmla="*/ 90910 w 190"/>
                    <a:gd name="T35" fmla="*/ 16528660 h 18"/>
                    <a:gd name="T36" fmla="*/ 77898 w 190"/>
                    <a:gd name="T37" fmla="*/ 16528660 h 18"/>
                    <a:gd name="T38" fmla="*/ 77898 w 190"/>
                    <a:gd name="T39" fmla="*/ 0 h 18"/>
                    <a:gd name="T40" fmla="*/ 103568 w 190"/>
                    <a:gd name="T41" fmla="*/ 0 h 18"/>
                    <a:gd name="T42" fmla="*/ 116403 w 190"/>
                    <a:gd name="T43" fmla="*/ 0 h 18"/>
                    <a:gd name="T44" fmla="*/ 116403 w 190"/>
                    <a:gd name="T45" fmla="*/ 16528660 h 18"/>
                    <a:gd name="T46" fmla="*/ 103568 w 190"/>
                    <a:gd name="T47" fmla="*/ 16528660 h 18"/>
                    <a:gd name="T48" fmla="*/ 103568 w 190"/>
                    <a:gd name="T49" fmla="*/ 0 h 18"/>
                    <a:gd name="T50" fmla="*/ 129878 w 190"/>
                    <a:gd name="T51" fmla="*/ 0 h 18"/>
                    <a:gd name="T52" fmla="*/ 136874 w 190"/>
                    <a:gd name="T53" fmla="*/ 0 h 18"/>
                    <a:gd name="T54" fmla="*/ 136874 w 190"/>
                    <a:gd name="T55" fmla="*/ 16528660 h 18"/>
                    <a:gd name="T56" fmla="*/ 129878 w 190"/>
                    <a:gd name="T57" fmla="*/ 16528660 h 18"/>
                    <a:gd name="T58" fmla="*/ 129878 w 190"/>
                    <a:gd name="T59" fmla="*/ 0 h 1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0"/>
                    <a:gd name="T91" fmla="*/ 0 h 18"/>
                    <a:gd name="T92" fmla="*/ 190 w 190"/>
                    <a:gd name="T93" fmla="*/ 18 h 1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>
                  <a:solidFill>
                    <a:srgbClr val="000000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4058" name="Freeform 266"/>
              <p:cNvSpPr>
                <a:spLocks/>
              </p:cNvSpPr>
              <p:nvPr/>
            </p:nvSpPr>
            <p:spPr bwMode="auto">
              <a:xfrm>
                <a:off x="948" y="1075"/>
                <a:ext cx="2091" cy="890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110" y="0"/>
                  </a:cxn>
                  <a:cxn ang="0">
                    <a:pos x="1668" y="0"/>
                  </a:cxn>
                  <a:cxn ang="0">
                    <a:pos x="1875" y="99"/>
                  </a:cxn>
                  <a:cxn ang="0">
                    <a:pos x="2088" y="513"/>
                  </a:cxn>
                  <a:cxn ang="0">
                    <a:pos x="2072" y="881"/>
                  </a:cxn>
                  <a:cxn ang="0">
                    <a:pos x="1771" y="891"/>
                  </a:cxn>
                  <a:cxn ang="0">
                    <a:pos x="110" y="891"/>
                  </a:cxn>
                  <a:cxn ang="0">
                    <a:pos x="6" y="792"/>
                  </a:cxn>
                  <a:cxn ang="0">
                    <a:pos x="8" y="131"/>
                  </a:cxn>
                </a:cxnLst>
                <a:rect l="0" t="0" r="r" b="b"/>
                <a:pathLst>
                  <a:path w="2088" h="891">
                    <a:moveTo>
                      <a:pt x="0" y="143"/>
                    </a:moveTo>
                    <a:lnTo>
                      <a:pt x="110" y="0"/>
                    </a:lnTo>
                    <a:lnTo>
                      <a:pt x="1668" y="0"/>
                    </a:lnTo>
                    <a:lnTo>
                      <a:pt x="1875" y="99"/>
                    </a:lnTo>
                    <a:lnTo>
                      <a:pt x="2088" y="513"/>
                    </a:lnTo>
                    <a:lnTo>
                      <a:pt x="2072" y="881"/>
                    </a:lnTo>
                    <a:lnTo>
                      <a:pt x="1771" y="891"/>
                    </a:lnTo>
                    <a:lnTo>
                      <a:pt x="110" y="891"/>
                    </a:lnTo>
                    <a:lnTo>
                      <a:pt x="6" y="792"/>
                    </a:lnTo>
                    <a:lnTo>
                      <a:pt x="8" y="131"/>
                    </a:lnTo>
                  </a:path>
                </a:pathLst>
              </a:custGeom>
              <a:gradFill rotWithShape="1">
                <a:gsLst>
                  <a:gs pos="0">
                    <a:srgbClr val="33CCFF"/>
                  </a:gs>
                  <a:gs pos="50000">
                    <a:srgbClr val="0000FF"/>
                  </a:gs>
                  <a:gs pos="100000">
                    <a:srgbClr val="33CCFF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75" name="Rectangle 267"/>
              <p:cNvSpPr>
                <a:spLocks noChangeArrowheads="1"/>
              </p:cNvSpPr>
              <p:nvPr/>
            </p:nvSpPr>
            <p:spPr bwMode="auto">
              <a:xfrm>
                <a:off x="1093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76" name="Rectangle 268"/>
              <p:cNvSpPr>
                <a:spLocks noChangeArrowheads="1"/>
              </p:cNvSpPr>
              <p:nvPr/>
            </p:nvSpPr>
            <p:spPr bwMode="auto">
              <a:xfrm>
                <a:off x="1526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77" name="Rectangle 269"/>
              <p:cNvSpPr>
                <a:spLocks noChangeArrowheads="1"/>
              </p:cNvSpPr>
              <p:nvPr/>
            </p:nvSpPr>
            <p:spPr bwMode="auto">
              <a:xfrm>
                <a:off x="2408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3880" name="Group 270"/>
              <p:cNvGrpSpPr>
                <a:grpSpLocks/>
              </p:cNvGrpSpPr>
              <p:nvPr/>
            </p:nvGrpSpPr>
            <p:grpSpPr bwMode="auto">
              <a:xfrm>
                <a:off x="1346" y="960"/>
                <a:ext cx="202" cy="192"/>
                <a:chOff x="5136" y="1968"/>
                <a:chExt cx="192" cy="171"/>
              </a:xfrm>
            </p:grpSpPr>
            <p:sp>
              <p:nvSpPr>
                <p:cNvPr id="11590" name="Oval 271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591" name="Freeform 272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171"/>
                    <a:gd name="T17" fmla="*/ 96 w 96"/>
                    <a:gd name="T18" fmla="*/ 171 h 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579" name="Freeform 273"/>
              <p:cNvSpPr>
                <a:spLocks/>
              </p:cNvSpPr>
              <p:nvPr/>
            </p:nvSpPr>
            <p:spPr bwMode="auto">
              <a:xfrm>
                <a:off x="1043" y="1878"/>
                <a:ext cx="1818" cy="1"/>
              </a:xfrm>
              <a:custGeom>
                <a:avLst/>
                <a:gdLst>
                  <a:gd name="T0" fmla="*/ 0 w 1728"/>
                  <a:gd name="T1" fmla="*/ 0 h 1"/>
                  <a:gd name="T2" fmla="*/ 3518 w 1728"/>
                  <a:gd name="T3" fmla="*/ 0 h 1"/>
                  <a:gd name="T4" fmla="*/ 0 60000 65536"/>
                  <a:gd name="T5" fmla="*/ 0 60000 65536"/>
                  <a:gd name="T6" fmla="*/ 0 w 1728"/>
                  <a:gd name="T7" fmla="*/ 0 h 1"/>
                  <a:gd name="T8" fmla="*/ 1728 w 172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80" name="Freeform 274"/>
              <p:cNvSpPr>
                <a:spLocks/>
              </p:cNvSpPr>
              <p:nvPr/>
            </p:nvSpPr>
            <p:spPr bwMode="auto">
              <a:xfrm>
                <a:off x="1007" y="1229"/>
                <a:ext cx="1854" cy="1"/>
              </a:xfrm>
              <a:custGeom>
                <a:avLst/>
                <a:gdLst>
                  <a:gd name="T0" fmla="*/ 0 w 1762"/>
                  <a:gd name="T1" fmla="*/ 0 h 1"/>
                  <a:gd name="T2" fmla="*/ 3592 w 1762"/>
                  <a:gd name="T3" fmla="*/ 0 h 1"/>
                  <a:gd name="T4" fmla="*/ 0 60000 65536"/>
                  <a:gd name="T5" fmla="*/ 0 60000 65536"/>
                  <a:gd name="T6" fmla="*/ 0 w 1762"/>
                  <a:gd name="T7" fmla="*/ 0 h 1"/>
                  <a:gd name="T8" fmla="*/ 1762 w 176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883" name="Group 275"/>
              <p:cNvGrpSpPr>
                <a:grpSpLocks/>
              </p:cNvGrpSpPr>
              <p:nvPr/>
            </p:nvGrpSpPr>
            <p:grpSpPr bwMode="auto">
              <a:xfrm>
                <a:off x="2305" y="960"/>
                <a:ext cx="202" cy="192"/>
                <a:chOff x="5136" y="1968"/>
                <a:chExt cx="192" cy="171"/>
              </a:xfrm>
            </p:grpSpPr>
            <p:sp>
              <p:nvSpPr>
                <p:cNvPr id="11588" name="Oval 276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589" name="Freeform 277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171"/>
                    <a:gd name="T17" fmla="*/ 96 w 96"/>
                    <a:gd name="T18" fmla="*/ 171 h 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582" name="Freeform 278"/>
              <p:cNvSpPr>
                <a:spLocks/>
              </p:cNvSpPr>
              <p:nvPr/>
            </p:nvSpPr>
            <p:spPr bwMode="auto">
              <a:xfrm>
                <a:off x="1245" y="1662"/>
                <a:ext cx="17" cy="35"/>
              </a:xfrm>
              <a:custGeom>
                <a:avLst/>
                <a:gdLst>
                  <a:gd name="T0" fmla="*/ 0 w 16"/>
                  <a:gd name="T1" fmla="*/ 170 h 31"/>
                  <a:gd name="T2" fmla="*/ 35 w 16"/>
                  <a:gd name="T3" fmla="*/ 0 h 31"/>
                  <a:gd name="T4" fmla="*/ 0 w 16"/>
                  <a:gd name="T5" fmla="*/ 170 h 31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31"/>
                  <a:gd name="T11" fmla="*/ 16 w 16"/>
                  <a:gd name="T12" fmla="*/ 31 h 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83" name="Freeform 279"/>
              <p:cNvSpPr>
                <a:spLocks/>
              </p:cNvSpPr>
              <p:nvPr/>
            </p:nvSpPr>
            <p:spPr bwMode="auto">
              <a:xfrm>
                <a:off x="1070" y="1284"/>
                <a:ext cx="225" cy="594"/>
              </a:xfrm>
              <a:custGeom>
                <a:avLst/>
                <a:gdLst>
                  <a:gd name="T0" fmla="*/ 431 w 214"/>
                  <a:gd name="T1" fmla="*/ 2744 h 528"/>
                  <a:gd name="T2" fmla="*/ 431 w 214"/>
                  <a:gd name="T3" fmla="*/ 0 h 528"/>
                  <a:gd name="T4" fmla="*/ 0 w 214"/>
                  <a:gd name="T5" fmla="*/ 2 h 528"/>
                  <a:gd name="T6" fmla="*/ 0 w 214"/>
                  <a:gd name="T7" fmla="*/ 2738 h 528"/>
                  <a:gd name="T8" fmla="*/ 431 w 214"/>
                  <a:gd name="T9" fmla="*/ 2744 h 5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4"/>
                  <a:gd name="T16" fmla="*/ 0 h 528"/>
                  <a:gd name="T17" fmla="*/ 214 w 214"/>
                  <a:gd name="T18" fmla="*/ 528 h 5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84" name="Freeform 280"/>
              <p:cNvSpPr>
                <a:spLocks/>
              </p:cNvSpPr>
              <p:nvPr/>
            </p:nvSpPr>
            <p:spPr bwMode="auto">
              <a:xfrm>
                <a:off x="2664" y="1200"/>
                <a:ext cx="432" cy="520"/>
              </a:xfrm>
              <a:custGeom>
                <a:avLst/>
                <a:gdLst>
                  <a:gd name="T0" fmla="*/ 216 w 432"/>
                  <a:gd name="T1" fmla="*/ 0 h 520"/>
                  <a:gd name="T2" fmla="*/ 0 w 432"/>
                  <a:gd name="T3" fmla="*/ 136 h 520"/>
                  <a:gd name="T4" fmla="*/ 64 w 432"/>
                  <a:gd name="T5" fmla="*/ 520 h 520"/>
                  <a:gd name="T6" fmla="*/ 400 w 432"/>
                  <a:gd name="T7" fmla="*/ 520 h 520"/>
                  <a:gd name="T8" fmla="*/ 432 w 432"/>
                  <a:gd name="T9" fmla="*/ 424 h 5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2"/>
                  <a:gd name="T16" fmla="*/ 0 h 520"/>
                  <a:gd name="T17" fmla="*/ 432 w 432"/>
                  <a:gd name="T18" fmla="*/ 520 h 5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2" h="520">
                    <a:moveTo>
                      <a:pt x="216" y="0"/>
                    </a:moveTo>
                    <a:lnTo>
                      <a:pt x="0" y="136"/>
                    </a:lnTo>
                    <a:lnTo>
                      <a:pt x="64" y="520"/>
                    </a:lnTo>
                    <a:lnTo>
                      <a:pt x="400" y="520"/>
                    </a:lnTo>
                    <a:lnTo>
                      <a:pt x="432" y="424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85" name="Rectangle 281"/>
              <p:cNvSpPr>
                <a:spLocks noChangeArrowheads="1"/>
              </p:cNvSpPr>
              <p:nvPr/>
            </p:nvSpPr>
            <p:spPr bwMode="auto">
              <a:xfrm>
                <a:off x="2120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86" name="Freeform 282"/>
              <p:cNvSpPr>
                <a:spLocks/>
              </p:cNvSpPr>
              <p:nvPr/>
            </p:nvSpPr>
            <p:spPr bwMode="auto">
              <a:xfrm>
                <a:off x="1832" y="872"/>
                <a:ext cx="784" cy="328"/>
              </a:xfrm>
              <a:custGeom>
                <a:avLst/>
                <a:gdLst>
                  <a:gd name="T0" fmla="*/ 328 w 784"/>
                  <a:gd name="T1" fmla="*/ 280 h 328"/>
                  <a:gd name="T2" fmla="*/ 0 w 784"/>
                  <a:gd name="T3" fmla="*/ 0 h 328"/>
                  <a:gd name="T4" fmla="*/ 784 w 784"/>
                  <a:gd name="T5" fmla="*/ 0 h 328"/>
                  <a:gd name="T6" fmla="*/ 232 w 784"/>
                  <a:gd name="T7" fmla="*/ 328 h 3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4"/>
                  <a:gd name="T13" fmla="*/ 0 h 328"/>
                  <a:gd name="T14" fmla="*/ 784 w 784"/>
                  <a:gd name="T15" fmla="*/ 328 h 3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4" h="328">
                    <a:moveTo>
                      <a:pt x="328" y="280"/>
                    </a:moveTo>
                    <a:lnTo>
                      <a:pt x="0" y="0"/>
                    </a:lnTo>
                    <a:lnTo>
                      <a:pt x="784" y="0"/>
                    </a:lnTo>
                    <a:lnTo>
                      <a:pt x="232" y="328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87" name="Rectangle 283"/>
              <p:cNvSpPr>
                <a:spLocks noChangeArrowheads="1"/>
              </p:cNvSpPr>
              <p:nvPr/>
            </p:nvSpPr>
            <p:spPr bwMode="auto">
              <a:xfrm>
                <a:off x="1824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33887" name="Group 284"/>
          <p:cNvGrpSpPr>
            <a:grpSpLocks/>
          </p:cNvGrpSpPr>
          <p:nvPr/>
        </p:nvGrpSpPr>
        <p:grpSpPr bwMode="auto">
          <a:xfrm rot="200118" flipH="1">
            <a:off x="10632141" y="3070411"/>
            <a:ext cx="2590800" cy="762000"/>
            <a:chOff x="3339" y="1152"/>
            <a:chExt cx="2277" cy="672"/>
          </a:xfrm>
        </p:grpSpPr>
        <p:grpSp>
          <p:nvGrpSpPr>
            <p:cNvPr id="33892" name="Group 285"/>
            <p:cNvGrpSpPr>
              <a:grpSpLocks/>
            </p:cNvGrpSpPr>
            <p:nvPr/>
          </p:nvGrpSpPr>
          <p:grpSpPr bwMode="auto">
            <a:xfrm>
              <a:off x="4365" y="1528"/>
              <a:ext cx="103" cy="146"/>
              <a:chOff x="0" y="2496"/>
              <a:chExt cx="304" cy="285"/>
            </a:xfrm>
          </p:grpSpPr>
          <p:sp>
            <p:nvSpPr>
              <p:cNvPr id="11563" name="Line 286"/>
              <p:cNvSpPr>
                <a:spLocks noChangeShapeType="1"/>
              </p:cNvSpPr>
              <p:nvPr/>
            </p:nvSpPr>
            <p:spPr bwMode="auto">
              <a:xfrm>
                <a:off x="148" y="2496"/>
                <a:ext cx="3" cy="285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64" name="Freeform 287"/>
              <p:cNvSpPr>
                <a:spLocks noEditPoints="1"/>
              </p:cNvSpPr>
              <p:nvPr/>
            </p:nvSpPr>
            <p:spPr bwMode="auto">
              <a:xfrm>
                <a:off x="0" y="2592"/>
                <a:ext cx="304" cy="48"/>
              </a:xfrm>
              <a:custGeom>
                <a:avLst/>
                <a:gdLst>
                  <a:gd name="T0" fmla="*/ 0 w 190"/>
                  <a:gd name="T1" fmla="*/ 0 h 18"/>
                  <a:gd name="T2" fmla="*/ 12970 w 190"/>
                  <a:gd name="T3" fmla="*/ 0 h 18"/>
                  <a:gd name="T4" fmla="*/ 12970 w 190"/>
                  <a:gd name="T5" fmla="*/ 16528660 h 18"/>
                  <a:gd name="T6" fmla="*/ 0 w 190"/>
                  <a:gd name="T7" fmla="*/ 16528660 h 18"/>
                  <a:gd name="T8" fmla="*/ 0 w 190"/>
                  <a:gd name="T9" fmla="*/ 0 h 18"/>
                  <a:gd name="T10" fmla="*/ 26202 w 190"/>
                  <a:gd name="T11" fmla="*/ 0 h 18"/>
                  <a:gd name="T12" fmla="*/ 38920 w 190"/>
                  <a:gd name="T13" fmla="*/ 0 h 18"/>
                  <a:gd name="T14" fmla="*/ 38920 w 190"/>
                  <a:gd name="T15" fmla="*/ 16528660 h 18"/>
                  <a:gd name="T16" fmla="*/ 26202 w 190"/>
                  <a:gd name="T17" fmla="*/ 16528660 h 18"/>
                  <a:gd name="T18" fmla="*/ 26202 w 190"/>
                  <a:gd name="T19" fmla="*/ 0 h 18"/>
                  <a:gd name="T20" fmla="*/ 51677 w 190"/>
                  <a:gd name="T21" fmla="*/ 0 h 18"/>
                  <a:gd name="T22" fmla="*/ 64730 w 190"/>
                  <a:gd name="T23" fmla="*/ 0 h 18"/>
                  <a:gd name="T24" fmla="*/ 64730 w 190"/>
                  <a:gd name="T25" fmla="*/ 16528660 h 18"/>
                  <a:gd name="T26" fmla="*/ 51677 w 190"/>
                  <a:gd name="T27" fmla="*/ 16528660 h 18"/>
                  <a:gd name="T28" fmla="*/ 51677 w 190"/>
                  <a:gd name="T29" fmla="*/ 0 h 18"/>
                  <a:gd name="T30" fmla="*/ 77898 w 190"/>
                  <a:gd name="T31" fmla="*/ 0 h 18"/>
                  <a:gd name="T32" fmla="*/ 90910 w 190"/>
                  <a:gd name="T33" fmla="*/ 0 h 18"/>
                  <a:gd name="T34" fmla="*/ 90910 w 190"/>
                  <a:gd name="T35" fmla="*/ 16528660 h 18"/>
                  <a:gd name="T36" fmla="*/ 77898 w 190"/>
                  <a:gd name="T37" fmla="*/ 16528660 h 18"/>
                  <a:gd name="T38" fmla="*/ 77898 w 190"/>
                  <a:gd name="T39" fmla="*/ 0 h 18"/>
                  <a:gd name="T40" fmla="*/ 103568 w 190"/>
                  <a:gd name="T41" fmla="*/ 0 h 18"/>
                  <a:gd name="T42" fmla="*/ 116403 w 190"/>
                  <a:gd name="T43" fmla="*/ 0 h 18"/>
                  <a:gd name="T44" fmla="*/ 116403 w 190"/>
                  <a:gd name="T45" fmla="*/ 16528660 h 18"/>
                  <a:gd name="T46" fmla="*/ 103568 w 190"/>
                  <a:gd name="T47" fmla="*/ 16528660 h 18"/>
                  <a:gd name="T48" fmla="*/ 103568 w 190"/>
                  <a:gd name="T49" fmla="*/ 0 h 18"/>
                  <a:gd name="T50" fmla="*/ 129878 w 190"/>
                  <a:gd name="T51" fmla="*/ 0 h 18"/>
                  <a:gd name="T52" fmla="*/ 136874 w 190"/>
                  <a:gd name="T53" fmla="*/ 0 h 18"/>
                  <a:gd name="T54" fmla="*/ 136874 w 190"/>
                  <a:gd name="T55" fmla="*/ 16528660 h 18"/>
                  <a:gd name="T56" fmla="*/ 129878 w 190"/>
                  <a:gd name="T57" fmla="*/ 16528660 h 18"/>
                  <a:gd name="T58" fmla="*/ 129878 w 190"/>
                  <a:gd name="T59" fmla="*/ 0 h 1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90"/>
                  <a:gd name="T91" fmla="*/ 0 h 18"/>
                  <a:gd name="T92" fmla="*/ 190 w 190"/>
                  <a:gd name="T93" fmla="*/ 18 h 1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896" name="Group 288"/>
            <p:cNvGrpSpPr>
              <a:grpSpLocks/>
            </p:cNvGrpSpPr>
            <p:nvPr/>
          </p:nvGrpSpPr>
          <p:grpSpPr bwMode="auto">
            <a:xfrm>
              <a:off x="3339" y="1528"/>
              <a:ext cx="151" cy="146"/>
              <a:chOff x="0" y="2496"/>
              <a:chExt cx="304" cy="285"/>
            </a:xfrm>
          </p:grpSpPr>
          <p:sp>
            <p:nvSpPr>
              <p:cNvPr id="11561" name="Line 289"/>
              <p:cNvSpPr>
                <a:spLocks noChangeShapeType="1"/>
              </p:cNvSpPr>
              <p:nvPr/>
            </p:nvSpPr>
            <p:spPr bwMode="auto">
              <a:xfrm>
                <a:off x="148" y="2496"/>
                <a:ext cx="3" cy="285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62" name="Freeform 290"/>
              <p:cNvSpPr>
                <a:spLocks noEditPoints="1"/>
              </p:cNvSpPr>
              <p:nvPr/>
            </p:nvSpPr>
            <p:spPr bwMode="auto">
              <a:xfrm>
                <a:off x="0" y="2592"/>
                <a:ext cx="304" cy="48"/>
              </a:xfrm>
              <a:custGeom>
                <a:avLst/>
                <a:gdLst>
                  <a:gd name="T0" fmla="*/ 0 w 190"/>
                  <a:gd name="T1" fmla="*/ 0 h 18"/>
                  <a:gd name="T2" fmla="*/ 12970 w 190"/>
                  <a:gd name="T3" fmla="*/ 0 h 18"/>
                  <a:gd name="T4" fmla="*/ 12970 w 190"/>
                  <a:gd name="T5" fmla="*/ 16528660 h 18"/>
                  <a:gd name="T6" fmla="*/ 0 w 190"/>
                  <a:gd name="T7" fmla="*/ 16528660 h 18"/>
                  <a:gd name="T8" fmla="*/ 0 w 190"/>
                  <a:gd name="T9" fmla="*/ 0 h 18"/>
                  <a:gd name="T10" fmla="*/ 26202 w 190"/>
                  <a:gd name="T11" fmla="*/ 0 h 18"/>
                  <a:gd name="T12" fmla="*/ 38920 w 190"/>
                  <a:gd name="T13" fmla="*/ 0 h 18"/>
                  <a:gd name="T14" fmla="*/ 38920 w 190"/>
                  <a:gd name="T15" fmla="*/ 16528660 h 18"/>
                  <a:gd name="T16" fmla="*/ 26202 w 190"/>
                  <a:gd name="T17" fmla="*/ 16528660 h 18"/>
                  <a:gd name="T18" fmla="*/ 26202 w 190"/>
                  <a:gd name="T19" fmla="*/ 0 h 18"/>
                  <a:gd name="T20" fmla="*/ 51677 w 190"/>
                  <a:gd name="T21" fmla="*/ 0 h 18"/>
                  <a:gd name="T22" fmla="*/ 64730 w 190"/>
                  <a:gd name="T23" fmla="*/ 0 h 18"/>
                  <a:gd name="T24" fmla="*/ 64730 w 190"/>
                  <a:gd name="T25" fmla="*/ 16528660 h 18"/>
                  <a:gd name="T26" fmla="*/ 51677 w 190"/>
                  <a:gd name="T27" fmla="*/ 16528660 h 18"/>
                  <a:gd name="T28" fmla="*/ 51677 w 190"/>
                  <a:gd name="T29" fmla="*/ 0 h 18"/>
                  <a:gd name="T30" fmla="*/ 77898 w 190"/>
                  <a:gd name="T31" fmla="*/ 0 h 18"/>
                  <a:gd name="T32" fmla="*/ 90910 w 190"/>
                  <a:gd name="T33" fmla="*/ 0 h 18"/>
                  <a:gd name="T34" fmla="*/ 90910 w 190"/>
                  <a:gd name="T35" fmla="*/ 16528660 h 18"/>
                  <a:gd name="T36" fmla="*/ 77898 w 190"/>
                  <a:gd name="T37" fmla="*/ 16528660 h 18"/>
                  <a:gd name="T38" fmla="*/ 77898 w 190"/>
                  <a:gd name="T39" fmla="*/ 0 h 18"/>
                  <a:gd name="T40" fmla="*/ 103568 w 190"/>
                  <a:gd name="T41" fmla="*/ 0 h 18"/>
                  <a:gd name="T42" fmla="*/ 116403 w 190"/>
                  <a:gd name="T43" fmla="*/ 0 h 18"/>
                  <a:gd name="T44" fmla="*/ 116403 w 190"/>
                  <a:gd name="T45" fmla="*/ 16528660 h 18"/>
                  <a:gd name="T46" fmla="*/ 103568 w 190"/>
                  <a:gd name="T47" fmla="*/ 16528660 h 18"/>
                  <a:gd name="T48" fmla="*/ 103568 w 190"/>
                  <a:gd name="T49" fmla="*/ 0 h 18"/>
                  <a:gd name="T50" fmla="*/ 129878 w 190"/>
                  <a:gd name="T51" fmla="*/ 0 h 18"/>
                  <a:gd name="T52" fmla="*/ 136874 w 190"/>
                  <a:gd name="T53" fmla="*/ 0 h 18"/>
                  <a:gd name="T54" fmla="*/ 136874 w 190"/>
                  <a:gd name="T55" fmla="*/ 16528660 h 18"/>
                  <a:gd name="T56" fmla="*/ 129878 w 190"/>
                  <a:gd name="T57" fmla="*/ 16528660 h 18"/>
                  <a:gd name="T58" fmla="*/ 129878 w 190"/>
                  <a:gd name="T59" fmla="*/ 0 h 1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90"/>
                  <a:gd name="T91" fmla="*/ 0 h 18"/>
                  <a:gd name="T92" fmla="*/ 190 w 190"/>
                  <a:gd name="T93" fmla="*/ 18 h 1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897" name="Group 291"/>
            <p:cNvGrpSpPr>
              <a:grpSpLocks/>
            </p:cNvGrpSpPr>
            <p:nvPr/>
          </p:nvGrpSpPr>
          <p:grpSpPr bwMode="auto">
            <a:xfrm>
              <a:off x="3363" y="1231"/>
              <a:ext cx="1013" cy="593"/>
              <a:chOff x="0" y="1920"/>
              <a:chExt cx="2038" cy="1152"/>
            </a:xfrm>
          </p:grpSpPr>
          <p:grpSp>
            <p:nvGrpSpPr>
              <p:cNvPr id="33898" name="Group 292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33899" name="Group 293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grpSp>
                <p:nvGrpSpPr>
                  <p:cNvPr id="33900" name="Group 294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1559" name="Oval 2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560" name="Oval 2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3901" name="Group 297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1557" name="Oval 2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558" name="Oval 2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3902" name="Group 300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11553" name="Freeform 301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554" name="Freeform 302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3903" name="Group 303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33904" name="Group 304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grpSp>
                <p:nvGrpSpPr>
                  <p:cNvPr id="33905" name="Group 305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1549" name="Oval 3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550" name="Oval 3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3906" name="Group 308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547" name="Oval 3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548" name="Oval 3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3907" name="Group 311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11543" name="Freeform 31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544" name="Freeform 31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3908" name="Group 314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33909" name="Group 315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sp>
                <p:nvSpPr>
                  <p:cNvPr id="11539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540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910" name="Group 318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11537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538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3911" name="Group 321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1533" name="Freeform 322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59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59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3"/>
                    <a:gd name="T100" fmla="*/ 0 h 136"/>
                    <a:gd name="T101" fmla="*/ 123 w 123"/>
                    <a:gd name="T102" fmla="*/ 136 h 1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34" name="Freeform 323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59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59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3"/>
                    <a:gd name="T100" fmla="*/ 0 h 136"/>
                    <a:gd name="T101" fmla="*/ 123 w 123"/>
                    <a:gd name="T102" fmla="*/ 136 h 1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3912" name="Group 324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11531" name="Oval 325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32" name="Oval 326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3913" name="Group 327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1529" name="Oval 328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30" name="Oval 329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3914" name="Group 330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11527" name="Oval 331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28" name="Oval 332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3915" name="Group 333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1525" name="Oval 334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26" name="Oval 335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3916" name="Group 336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1523" name="Freeform 337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59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59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3"/>
                    <a:gd name="T100" fmla="*/ 0 h 136"/>
                    <a:gd name="T101" fmla="*/ 123 w 123"/>
                    <a:gd name="T102" fmla="*/ 136 h 1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24" name="Freeform 338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59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59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3"/>
                    <a:gd name="T100" fmla="*/ 0 h 136"/>
                    <a:gd name="T101" fmla="*/ 123 w 123"/>
                    <a:gd name="T102" fmla="*/ 136 h 1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3917" name="Group 339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33918" name="Group 340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sp>
                <p:nvSpPr>
                  <p:cNvPr id="11521" name="Oval 34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522" name="Oval 34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919" name="Group 343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11519" name="Oval 34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520" name="Oval 34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1808" name="Group 346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1515" name="Freeform 347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60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60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3"/>
                    <a:gd name="T100" fmla="*/ 0 h 136"/>
                    <a:gd name="T101" fmla="*/ 123 w 123"/>
                    <a:gd name="T102" fmla="*/ 136 h 1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6" name="Freeform 348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60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60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3"/>
                    <a:gd name="T100" fmla="*/ 0 h 136"/>
                    <a:gd name="T101" fmla="*/ 123 w 123"/>
                    <a:gd name="T102" fmla="*/ 136 h 1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11" name="Group 349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11513" name="Oval 350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4" name="Oval 351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12" name="Group 352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1511" name="Oval 353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2" name="Oval 354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13" name="Group 355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11509" name="Oval 356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0" name="Oval 357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14" name="Group 358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1507" name="Oval 359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8" name="Oval 360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15" name="Group 361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1505" name="Freeform 362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60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60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3"/>
                    <a:gd name="T100" fmla="*/ 0 h 136"/>
                    <a:gd name="T101" fmla="*/ 123 w 123"/>
                    <a:gd name="T102" fmla="*/ 136 h 1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6" name="Freeform 363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60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60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23"/>
                    <a:gd name="T100" fmla="*/ 0 h 136"/>
                    <a:gd name="T101" fmla="*/ 123 w 123"/>
                    <a:gd name="T102" fmla="*/ 136 h 1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481" name="Freeform 364"/>
              <p:cNvSpPr>
                <a:spLocks/>
              </p:cNvSpPr>
              <p:nvPr/>
            </p:nvSpPr>
            <p:spPr bwMode="auto">
              <a:xfrm>
                <a:off x="148" y="2496"/>
                <a:ext cx="4" cy="232"/>
              </a:xfrm>
              <a:custGeom>
                <a:avLst/>
                <a:gdLst>
                  <a:gd name="T0" fmla="*/ 0 w 4"/>
                  <a:gd name="T1" fmla="*/ 0 h 232"/>
                  <a:gd name="T2" fmla="*/ 4 w 4"/>
                  <a:gd name="T3" fmla="*/ 232 h 232"/>
                  <a:gd name="T4" fmla="*/ 0 60000 65536"/>
                  <a:gd name="T5" fmla="*/ 0 60000 65536"/>
                  <a:gd name="T6" fmla="*/ 0 w 4"/>
                  <a:gd name="T7" fmla="*/ 0 h 232"/>
                  <a:gd name="T8" fmla="*/ 4 w 4"/>
                  <a:gd name="T9" fmla="*/ 232 h 23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816" name="Group 365"/>
              <p:cNvGrpSpPr>
                <a:grpSpLocks/>
              </p:cNvGrpSpPr>
              <p:nvPr/>
            </p:nvGrpSpPr>
            <p:grpSpPr bwMode="auto">
              <a:xfrm>
                <a:off x="0" y="2496"/>
                <a:ext cx="304" cy="285"/>
                <a:chOff x="0" y="2496"/>
                <a:chExt cx="304" cy="285"/>
              </a:xfrm>
            </p:grpSpPr>
            <p:sp>
              <p:nvSpPr>
                <p:cNvPr id="11503" name="Line 366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4" name="Freeform 367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>
                    <a:gd name="T0" fmla="*/ 0 w 190"/>
                    <a:gd name="T1" fmla="*/ 0 h 18"/>
                    <a:gd name="T2" fmla="*/ 12970 w 190"/>
                    <a:gd name="T3" fmla="*/ 0 h 18"/>
                    <a:gd name="T4" fmla="*/ 12970 w 190"/>
                    <a:gd name="T5" fmla="*/ 16528660 h 18"/>
                    <a:gd name="T6" fmla="*/ 0 w 190"/>
                    <a:gd name="T7" fmla="*/ 16528660 h 18"/>
                    <a:gd name="T8" fmla="*/ 0 w 190"/>
                    <a:gd name="T9" fmla="*/ 0 h 18"/>
                    <a:gd name="T10" fmla="*/ 26202 w 190"/>
                    <a:gd name="T11" fmla="*/ 0 h 18"/>
                    <a:gd name="T12" fmla="*/ 38920 w 190"/>
                    <a:gd name="T13" fmla="*/ 0 h 18"/>
                    <a:gd name="T14" fmla="*/ 38920 w 190"/>
                    <a:gd name="T15" fmla="*/ 16528660 h 18"/>
                    <a:gd name="T16" fmla="*/ 26202 w 190"/>
                    <a:gd name="T17" fmla="*/ 16528660 h 18"/>
                    <a:gd name="T18" fmla="*/ 26202 w 190"/>
                    <a:gd name="T19" fmla="*/ 0 h 18"/>
                    <a:gd name="T20" fmla="*/ 51677 w 190"/>
                    <a:gd name="T21" fmla="*/ 0 h 18"/>
                    <a:gd name="T22" fmla="*/ 64730 w 190"/>
                    <a:gd name="T23" fmla="*/ 0 h 18"/>
                    <a:gd name="T24" fmla="*/ 64730 w 190"/>
                    <a:gd name="T25" fmla="*/ 16528660 h 18"/>
                    <a:gd name="T26" fmla="*/ 51677 w 190"/>
                    <a:gd name="T27" fmla="*/ 16528660 h 18"/>
                    <a:gd name="T28" fmla="*/ 51677 w 190"/>
                    <a:gd name="T29" fmla="*/ 0 h 18"/>
                    <a:gd name="T30" fmla="*/ 77898 w 190"/>
                    <a:gd name="T31" fmla="*/ 0 h 18"/>
                    <a:gd name="T32" fmla="*/ 90910 w 190"/>
                    <a:gd name="T33" fmla="*/ 0 h 18"/>
                    <a:gd name="T34" fmla="*/ 90910 w 190"/>
                    <a:gd name="T35" fmla="*/ 16528660 h 18"/>
                    <a:gd name="T36" fmla="*/ 77898 w 190"/>
                    <a:gd name="T37" fmla="*/ 16528660 h 18"/>
                    <a:gd name="T38" fmla="*/ 77898 w 190"/>
                    <a:gd name="T39" fmla="*/ 0 h 18"/>
                    <a:gd name="T40" fmla="*/ 103568 w 190"/>
                    <a:gd name="T41" fmla="*/ 0 h 18"/>
                    <a:gd name="T42" fmla="*/ 116403 w 190"/>
                    <a:gd name="T43" fmla="*/ 0 h 18"/>
                    <a:gd name="T44" fmla="*/ 116403 w 190"/>
                    <a:gd name="T45" fmla="*/ 16528660 h 18"/>
                    <a:gd name="T46" fmla="*/ 103568 w 190"/>
                    <a:gd name="T47" fmla="*/ 16528660 h 18"/>
                    <a:gd name="T48" fmla="*/ 103568 w 190"/>
                    <a:gd name="T49" fmla="*/ 0 h 18"/>
                    <a:gd name="T50" fmla="*/ 129878 w 190"/>
                    <a:gd name="T51" fmla="*/ 0 h 18"/>
                    <a:gd name="T52" fmla="*/ 136874 w 190"/>
                    <a:gd name="T53" fmla="*/ 0 h 18"/>
                    <a:gd name="T54" fmla="*/ 136874 w 190"/>
                    <a:gd name="T55" fmla="*/ 16528660 h 18"/>
                    <a:gd name="T56" fmla="*/ 129878 w 190"/>
                    <a:gd name="T57" fmla="*/ 16528660 h 18"/>
                    <a:gd name="T58" fmla="*/ 129878 w 190"/>
                    <a:gd name="T59" fmla="*/ 0 h 1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0"/>
                    <a:gd name="T91" fmla="*/ 0 h 18"/>
                    <a:gd name="T92" fmla="*/ 190 w 190"/>
                    <a:gd name="T93" fmla="*/ 18 h 1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>
                  <a:solidFill>
                    <a:srgbClr val="000000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4160" name="Freeform 368"/>
              <p:cNvSpPr>
                <a:spLocks/>
              </p:cNvSpPr>
              <p:nvPr/>
            </p:nvSpPr>
            <p:spPr bwMode="auto">
              <a:xfrm>
                <a:off x="294" y="1995"/>
                <a:ext cx="1782" cy="808"/>
              </a:xfrm>
              <a:custGeom>
                <a:avLst/>
                <a:gdLst/>
                <a:ahLst/>
                <a:cxnLst>
                  <a:cxn ang="0">
                    <a:pos x="0" y="127"/>
                  </a:cxn>
                  <a:cxn ang="0">
                    <a:pos x="105" y="0"/>
                  </a:cxn>
                  <a:cxn ang="0">
                    <a:pos x="1585" y="0"/>
                  </a:cxn>
                  <a:cxn ang="0">
                    <a:pos x="1782" y="88"/>
                  </a:cxn>
                  <a:cxn ang="0">
                    <a:pos x="1782" y="660"/>
                  </a:cxn>
                  <a:cxn ang="0">
                    <a:pos x="1683" y="792"/>
                  </a:cxn>
                  <a:cxn ang="0">
                    <a:pos x="105" y="792"/>
                  </a:cxn>
                  <a:cxn ang="0">
                    <a:pos x="6" y="704"/>
                  </a:cxn>
                  <a:cxn ang="0">
                    <a:pos x="8" y="116"/>
                  </a:cxn>
                </a:cxnLst>
                <a:rect l="0" t="0" r="r" b="b"/>
                <a:pathLst>
                  <a:path w="1782" h="792">
                    <a:moveTo>
                      <a:pt x="0" y="127"/>
                    </a:moveTo>
                    <a:lnTo>
                      <a:pt x="105" y="0"/>
                    </a:lnTo>
                    <a:lnTo>
                      <a:pt x="1585" y="0"/>
                    </a:lnTo>
                    <a:lnTo>
                      <a:pt x="1782" y="88"/>
                    </a:lnTo>
                    <a:lnTo>
                      <a:pt x="1782" y="660"/>
                    </a:lnTo>
                    <a:lnTo>
                      <a:pt x="1683" y="792"/>
                    </a:lnTo>
                    <a:lnTo>
                      <a:pt x="105" y="792"/>
                    </a:lnTo>
                    <a:lnTo>
                      <a:pt x="6" y="704"/>
                    </a:lnTo>
                    <a:lnTo>
                      <a:pt x="8" y="116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1817" name="Group 369"/>
              <p:cNvGrpSpPr>
                <a:grpSpLocks/>
              </p:cNvGrpSpPr>
              <p:nvPr/>
            </p:nvGrpSpPr>
            <p:grpSpPr bwMode="auto">
              <a:xfrm>
                <a:off x="352" y="2280"/>
                <a:ext cx="1632" cy="235"/>
                <a:chOff x="1088" y="2880"/>
                <a:chExt cx="444" cy="64"/>
              </a:xfrm>
            </p:grpSpPr>
            <p:sp>
              <p:nvSpPr>
                <p:cNvPr id="11495" name="Rectangle 370"/>
                <p:cNvSpPr>
                  <a:spLocks noChangeArrowheads="1"/>
                </p:cNvSpPr>
                <p:nvPr/>
              </p:nvSpPr>
              <p:spPr bwMode="auto">
                <a:xfrm>
                  <a:off x="108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496" name="Rectangle 371"/>
                <p:cNvSpPr>
                  <a:spLocks noChangeArrowheads="1"/>
                </p:cNvSpPr>
                <p:nvPr/>
              </p:nvSpPr>
              <p:spPr bwMode="auto">
                <a:xfrm>
                  <a:off x="1144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497" name="Rectangle 372"/>
                <p:cNvSpPr>
                  <a:spLocks noChangeArrowheads="1"/>
                </p:cNvSpPr>
                <p:nvPr/>
              </p:nvSpPr>
              <p:spPr bwMode="auto">
                <a:xfrm>
                  <a:off x="1200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498" name="Rectangle 373"/>
                <p:cNvSpPr>
                  <a:spLocks noChangeArrowheads="1"/>
                </p:cNvSpPr>
                <p:nvPr/>
              </p:nvSpPr>
              <p:spPr bwMode="auto">
                <a:xfrm>
                  <a:off x="125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499" name="Rectangle 374"/>
                <p:cNvSpPr>
                  <a:spLocks noChangeArrowheads="1"/>
                </p:cNvSpPr>
                <p:nvPr/>
              </p:nvSpPr>
              <p:spPr bwMode="auto">
                <a:xfrm>
                  <a:off x="1316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500" name="Rectangle 375"/>
                <p:cNvSpPr>
                  <a:spLocks noChangeArrowheads="1"/>
                </p:cNvSpPr>
                <p:nvPr/>
              </p:nvSpPr>
              <p:spPr bwMode="auto">
                <a:xfrm>
                  <a:off x="1372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501" name="Rectangle 376"/>
                <p:cNvSpPr>
                  <a:spLocks noChangeArrowheads="1"/>
                </p:cNvSpPr>
                <p:nvPr/>
              </p:nvSpPr>
              <p:spPr bwMode="auto">
                <a:xfrm>
                  <a:off x="1484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502" name="Rectangle 377"/>
                <p:cNvSpPr>
                  <a:spLocks noChangeArrowheads="1"/>
                </p:cNvSpPr>
                <p:nvPr/>
              </p:nvSpPr>
              <p:spPr bwMode="auto">
                <a:xfrm>
                  <a:off x="142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818" name="Group 378"/>
              <p:cNvGrpSpPr>
                <a:grpSpLocks/>
              </p:cNvGrpSpPr>
              <p:nvPr/>
            </p:nvGrpSpPr>
            <p:grpSpPr bwMode="auto">
              <a:xfrm>
                <a:off x="592" y="1920"/>
                <a:ext cx="192" cy="171"/>
                <a:chOff x="5136" y="1968"/>
                <a:chExt cx="192" cy="171"/>
              </a:xfrm>
            </p:grpSpPr>
            <p:sp>
              <p:nvSpPr>
                <p:cNvPr id="11493" name="Oval 379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494" name="Freeform 380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171"/>
                    <a:gd name="T17" fmla="*/ 96 w 96"/>
                    <a:gd name="T18" fmla="*/ 171 h 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486" name="Freeform 381"/>
              <p:cNvSpPr>
                <a:spLocks/>
              </p:cNvSpPr>
              <p:nvPr/>
            </p:nvSpPr>
            <p:spPr bwMode="auto">
              <a:xfrm>
                <a:off x="304" y="2736"/>
                <a:ext cx="1728" cy="1"/>
              </a:xfrm>
              <a:custGeom>
                <a:avLst/>
                <a:gdLst>
                  <a:gd name="T0" fmla="*/ 0 w 1728"/>
                  <a:gd name="T1" fmla="*/ 0 h 1"/>
                  <a:gd name="T2" fmla="*/ 1728 w 1728"/>
                  <a:gd name="T3" fmla="*/ 0 h 1"/>
                  <a:gd name="T4" fmla="*/ 0 60000 65536"/>
                  <a:gd name="T5" fmla="*/ 0 60000 65536"/>
                  <a:gd name="T6" fmla="*/ 0 w 1728"/>
                  <a:gd name="T7" fmla="*/ 0 h 1"/>
                  <a:gd name="T8" fmla="*/ 1728 w 172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7" name="Freeform 382"/>
              <p:cNvSpPr>
                <a:spLocks/>
              </p:cNvSpPr>
              <p:nvPr/>
            </p:nvSpPr>
            <p:spPr bwMode="auto">
              <a:xfrm>
                <a:off x="270" y="2159"/>
                <a:ext cx="1762" cy="1"/>
              </a:xfrm>
              <a:custGeom>
                <a:avLst/>
                <a:gdLst>
                  <a:gd name="T0" fmla="*/ 0 w 1762"/>
                  <a:gd name="T1" fmla="*/ 0 h 1"/>
                  <a:gd name="T2" fmla="*/ 1762 w 1762"/>
                  <a:gd name="T3" fmla="*/ 0 h 1"/>
                  <a:gd name="T4" fmla="*/ 0 60000 65536"/>
                  <a:gd name="T5" fmla="*/ 0 60000 65536"/>
                  <a:gd name="T6" fmla="*/ 0 w 1762"/>
                  <a:gd name="T7" fmla="*/ 0 h 1"/>
                  <a:gd name="T8" fmla="*/ 1762 w 176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819" name="Group 383"/>
              <p:cNvGrpSpPr>
                <a:grpSpLocks/>
              </p:cNvGrpSpPr>
              <p:nvPr/>
            </p:nvGrpSpPr>
            <p:grpSpPr bwMode="auto">
              <a:xfrm>
                <a:off x="1504" y="1920"/>
                <a:ext cx="192" cy="171"/>
                <a:chOff x="5136" y="1968"/>
                <a:chExt cx="192" cy="171"/>
              </a:xfrm>
            </p:grpSpPr>
            <p:sp>
              <p:nvSpPr>
                <p:cNvPr id="11491" name="Oval 384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492" name="Freeform 385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171"/>
                    <a:gd name="T17" fmla="*/ 96 w 96"/>
                    <a:gd name="T18" fmla="*/ 171 h 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489" name="Freeform 386"/>
              <p:cNvSpPr>
                <a:spLocks/>
              </p:cNvSpPr>
              <p:nvPr/>
            </p:nvSpPr>
            <p:spPr bwMode="auto">
              <a:xfrm>
                <a:off x="496" y="2544"/>
                <a:ext cx="16" cy="31"/>
              </a:xfrm>
              <a:custGeom>
                <a:avLst/>
                <a:gdLst>
                  <a:gd name="T0" fmla="*/ 0 w 16"/>
                  <a:gd name="T1" fmla="*/ 31 h 31"/>
                  <a:gd name="T2" fmla="*/ 16 w 16"/>
                  <a:gd name="T3" fmla="*/ 0 h 31"/>
                  <a:gd name="T4" fmla="*/ 0 w 16"/>
                  <a:gd name="T5" fmla="*/ 31 h 31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31"/>
                  <a:gd name="T11" fmla="*/ 16 w 16"/>
                  <a:gd name="T12" fmla="*/ 31 h 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0" name="Freeform 387"/>
              <p:cNvSpPr>
                <a:spLocks/>
              </p:cNvSpPr>
              <p:nvPr/>
            </p:nvSpPr>
            <p:spPr bwMode="auto">
              <a:xfrm>
                <a:off x="330" y="2208"/>
                <a:ext cx="214" cy="528"/>
              </a:xfrm>
              <a:custGeom>
                <a:avLst/>
                <a:gdLst>
                  <a:gd name="T0" fmla="*/ 214 w 214"/>
                  <a:gd name="T1" fmla="*/ 528 h 528"/>
                  <a:gd name="T2" fmla="*/ 214 w 214"/>
                  <a:gd name="T3" fmla="*/ 0 h 528"/>
                  <a:gd name="T4" fmla="*/ 0 w 214"/>
                  <a:gd name="T5" fmla="*/ 2 h 528"/>
                  <a:gd name="T6" fmla="*/ 0 w 214"/>
                  <a:gd name="T7" fmla="*/ 527 h 528"/>
                  <a:gd name="T8" fmla="*/ 214 w 214"/>
                  <a:gd name="T9" fmla="*/ 528 h 5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4"/>
                  <a:gd name="T16" fmla="*/ 0 h 528"/>
                  <a:gd name="T17" fmla="*/ 214 w 214"/>
                  <a:gd name="T18" fmla="*/ 528 h 5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820" name="Group 388"/>
            <p:cNvGrpSpPr>
              <a:grpSpLocks/>
            </p:cNvGrpSpPr>
            <p:nvPr/>
          </p:nvGrpSpPr>
          <p:grpSpPr bwMode="auto">
            <a:xfrm>
              <a:off x="4427" y="1152"/>
              <a:ext cx="1189" cy="672"/>
              <a:chOff x="723" y="872"/>
              <a:chExt cx="2390" cy="1386"/>
            </a:xfrm>
          </p:grpSpPr>
          <p:grpSp>
            <p:nvGrpSpPr>
              <p:cNvPr id="11821" name="Group 389"/>
              <p:cNvGrpSpPr>
                <a:grpSpLocks/>
              </p:cNvGrpSpPr>
              <p:nvPr/>
            </p:nvGrpSpPr>
            <p:grpSpPr bwMode="auto">
              <a:xfrm>
                <a:off x="2087" y="1824"/>
                <a:ext cx="409" cy="434"/>
                <a:chOff x="2298" y="1822"/>
                <a:chExt cx="409" cy="434"/>
              </a:xfrm>
            </p:grpSpPr>
            <p:grpSp>
              <p:nvGrpSpPr>
                <p:cNvPr id="11822" name="Group 39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1823" name="Group 391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1824" name="Group 3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1463" name="Oval 3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64" name="Oval 39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25" name="Group 3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1461" name="Oval 39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62" name="Oval 3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826" name="Group 398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457" name="Freeform 399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58" name="Freeform 400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827" name="Group 401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1828" name="Group 402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1453" name="Oval 4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54" name="Oval 4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829" name="Group 405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451" name="Oval 4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52" name="Oval 4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830" name="Group 408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447" name="Freeform 40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48" name="Freeform 41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31" name="Group 411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445" name="Oval 41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46" name="Oval 413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32" name="Group 41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443" name="Oval 41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44" name="Oval 416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33" name="Group 41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441" name="Oval 41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42" name="Oval 41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34" name="Group 42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439" name="Oval 42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40" name="Oval 42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835" name="Group 423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437" name="Freeform 42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38" name="Freeform 425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1836" name="Group 426"/>
              <p:cNvGrpSpPr>
                <a:grpSpLocks/>
              </p:cNvGrpSpPr>
              <p:nvPr/>
            </p:nvGrpSpPr>
            <p:grpSpPr bwMode="auto">
              <a:xfrm>
                <a:off x="1511" y="1824"/>
                <a:ext cx="409" cy="434"/>
                <a:chOff x="2298" y="1822"/>
                <a:chExt cx="409" cy="434"/>
              </a:xfrm>
            </p:grpSpPr>
            <p:grpSp>
              <p:nvGrpSpPr>
                <p:cNvPr id="11837" name="Group 42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1838" name="Group 428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1839" name="Group 4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1427" name="Oval 4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28" name="Oval 4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4048" name="Group 4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1425" name="Oval 4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26" name="Oval 4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34049" name="Group 435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421" name="Freeform 436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22" name="Freeform 437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4050" name="Group 43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34051" name="Group 439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1417" name="Oval 4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18" name="Oval 4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4052" name="Group 442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415" name="Oval 4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16" name="Oval 4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4053" name="Group 44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411" name="Freeform 44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12" name="Freeform 44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54" name="Group 44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409" name="Oval 44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10" name="Oval 450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55" name="Group 451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407" name="Oval 45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08" name="Oval 453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56" name="Group 45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405" name="Oval 45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06" name="Oval 45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57" name="Group 45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403" name="Oval 45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04" name="Oval 45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59" name="Group 46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401" name="Freeform 46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02" name="Freeform 46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060" name="Group 463"/>
              <p:cNvGrpSpPr>
                <a:grpSpLocks/>
              </p:cNvGrpSpPr>
              <p:nvPr/>
            </p:nvGrpSpPr>
            <p:grpSpPr bwMode="auto">
              <a:xfrm>
                <a:off x="2793" y="1608"/>
                <a:ext cx="320" cy="321"/>
                <a:chOff x="0" y="2496"/>
                <a:chExt cx="304" cy="285"/>
              </a:xfrm>
            </p:grpSpPr>
            <p:sp>
              <p:nvSpPr>
                <p:cNvPr id="11391" name="Line 464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392" name="Freeform 465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>
                    <a:gd name="T0" fmla="*/ 0 w 190"/>
                    <a:gd name="T1" fmla="*/ 0 h 18"/>
                    <a:gd name="T2" fmla="*/ 12970 w 190"/>
                    <a:gd name="T3" fmla="*/ 0 h 18"/>
                    <a:gd name="T4" fmla="*/ 12970 w 190"/>
                    <a:gd name="T5" fmla="*/ 16528660 h 18"/>
                    <a:gd name="T6" fmla="*/ 0 w 190"/>
                    <a:gd name="T7" fmla="*/ 16528660 h 18"/>
                    <a:gd name="T8" fmla="*/ 0 w 190"/>
                    <a:gd name="T9" fmla="*/ 0 h 18"/>
                    <a:gd name="T10" fmla="*/ 26202 w 190"/>
                    <a:gd name="T11" fmla="*/ 0 h 18"/>
                    <a:gd name="T12" fmla="*/ 38920 w 190"/>
                    <a:gd name="T13" fmla="*/ 0 h 18"/>
                    <a:gd name="T14" fmla="*/ 38920 w 190"/>
                    <a:gd name="T15" fmla="*/ 16528660 h 18"/>
                    <a:gd name="T16" fmla="*/ 26202 w 190"/>
                    <a:gd name="T17" fmla="*/ 16528660 h 18"/>
                    <a:gd name="T18" fmla="*/ 26202 w 190"/>
                    <a:gd name="T19" fmla="*/ 0 h 18"/>
                    <a:gd name="T20" fmla="*/ 51677 w 190"/>
                    <a:gd name="T21" fmla="*/ 0 h 18"/>
                    <a:gd name="T22" fmla="*/ 64730 w 190"/>
                    <a:gd name="T23" fmla="*/ 0 h 18"/>
                    <a:gd name="T24" fmla="*/ 64730 w 190"/>
                    <a:gd name="T25" fmla="*/ 16528660 h 18"/>
                    <a:gd name="T26" fmla="*/ 51677 w 190"/>
                    <a:gd name="T27" fmla="*/ 16528660 h 18"/>
                    <a:gd name="T28" fmla="*/ 51677 w 190"/>
                    <a:gd name="T29" fmla="*/ 0 h 18"/>
                    <a:gd name="T30" fmla="*/ 77898 w 190"/>
                    <a:gd name="T31" fmla="*/ 0 h 18"/>
                    <a:gd name="T32" fmla="*/ 90910 w 190"/>
                    <a:gd name="T33" fmla="*/ 0 h 18"/>
                    <a:gd name="T34" fmla="*/ 90910 w 190"/>
                    <a:gd name="T35" fmla="*/ 16528660 h 18"/>
                    <a:gd name="T36" fmla="*/ 77898 w 190"/>
                    <a:gd name="T37" fmla="*/ 16528660 h 18"/>
                    <a:gd name="T38" fmla="*/ 77898 w 190"/>
                    <a:gd name="T39" fmla="*/ 0 h 18"/>
                    <a:gd name="T40" fmla="*/ 103568 w 190"/>
                    <a:gd name="T41" fmla="*/ 0 h 18"/>
                    <a:gd name="T42" fmla="*/ 116403 w 190"/>
                    <a:gd name="T43" fmla="*/ 0 h 18"/>
                    <a:gd name="T44" fmla="*/ 116403 w 190"/>
                    <a:gd name="T45" fmla="*/ 16528660 h 18"/>
                    <a:gd name="T46" fmla="*/ 103568 w 190"/>
                    <a:gd name="T47" fmla="*/ 16528660 h 18"/>
                    <a:gd name="T48" fmla="*/ 103568 w 190"/>
                    <a:gd name="T49" fmla="*/ 0 h 18"/>
                    <a:gd name="T50" fmla="*/ 129878 w 190"/>
                    <a:gd name="T51" fmla="*/ 0 h 18"/>
                    <a:gd name="T52" fmla="*/ 136874 w 190"/>
                    <a:gd name="T53" fmla="*/ 0 h 18"/>
                    <a:gd name="T54" fmla="*/ 136874 w 190"/>
                    <a:gd name="T55" fmla="*/ 16528660 h 18"/>
                    <a:gd name="T56" fmla="*/ 129878 w 190"/>
                    <a:gd name="T57" fmla="*/ 16528660 h 18"/>
                    <a:gd name="T58" fmla="*/ 129878 w 190"/>
                    <a:gd name="T59" fmla="*/ 0 h 1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0"/>
                    <a:gd name="T91" fmla="*/ 0 h 18"/>
                    <a:gd name="T92" fmla="*/ 190 w 190"/>
                    <a:gd name="T93" fmla="*/ 18 h 1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>
                  <a:solidFill>
                    <a:srgbClr val="000000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4061" name="Group 466"/>
              <p:cNvGrpSpPr>
                <a:grpSpLocks/>
              </p:cNvGrpSpPr>
              <p:nvPr/>
            </p:nvGrpSpPr>
            <p:grpSpPr bwMode="auto">
              <a:xfrm>
                <a:off x="1056" y="1822"/>
                <a:ext cx="405" cy="434"/>
                <a:chOff x="1177" y="1822"/>
                <a:chExt cx="405" cy="434"/>
              </a:xfrm>
            </p:grpSpPr>
            <p:grpSp>
              <p:nvGrpSpPr>
                <p:cNvPr id="34062" name="Group 467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34063" name="Group 468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grpSp>
                  <p:nvGrpSpPr>
                    <p:cNvPr id="34064" name="Group 4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1389" name="Oval 4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390" name="Oval 4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4065" name="Group 4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1387" name="Oval 4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388" name="Oval 4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34066" name="Group 475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1383" name="Freeform 476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59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59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384" name="Freeform 477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59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59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4067" name="Group 478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34068" name="Group 479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1379" name="Oval 4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380" name="Oval 4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4069" name="Group 482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1377" name="Oval 4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378" name="Oval 4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4070" name="Group 485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1373" name="Freeform 486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74" name="Freeform 487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71" name="Group 488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1371" name="Oval 489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72" name="Oval 490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72" name="Group 491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1369" name="Oval 492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70" name="Oval 493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73" name="Group 494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1367" name="Oval 495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68" name="Oval 496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74" name="Group 497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1365" name="Oval 498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66" name="Oval 499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75" name="Group 500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1363" name="Freeform 501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64" name="Freeform 502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4076" name="Group 503"/>
              <p:cNvGrpSpPr>
                <a:grpSpLocks/>
              </p:cNvGrpSpPr>
              <p:nvPr/>
            </p:nvGrpSpPr>
            <p:grpSpPr bwMode="auto">
              <a:xfrm>
                <a:off x="2519" y="1822"/>
                <a:ext cx="409" cy="434"/>
                <a:chOff x="2298" y="1822"/>
                <a:chExt cx="409" cy="434"/>
              </a:xfrm>
            </p:grpSpPr>
            <p:grpSp>
              <p:nvGrpSpPr>
                <p:cNvPr id="34077" name="Group 50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34078" name="Group 505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34079" name="Group 5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1353" name="Oval 5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354" name="Oval 5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264" name="Group 50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1351" name="Oval 5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352" name="Oval 5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265" name="Group 512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347" name="Freeform 513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348" name="Freeform 514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23"/>
                        <a:gd name="T100" fmla="*/ 0 h 136"/>
                        <a:gd name="T101" fmla="*/ 123 w 123"/>
                        <a:gd name="T102" fmla="*/ 136 h 1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266" name="Group 515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1268" name="Group 516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1343" name="Oval 5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344" name="Oval 5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271" name="Group 519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1341" name="Oval 5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342" name="Oval 5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272" name="Group 52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337" name="Freeform 52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38" name="Freeform 52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74" name="Group 525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335" name="Oval 52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36" name="Oval 527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77" name="Group 528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333" name="Oval 52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34" name="Oval 53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79" name="Group 531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1331" name="Oval 53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32" name="Oval 533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80" name="Group 53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329" name="Oval 53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30" name="Oval 536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81" name="Group 53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1327" name="Freeform 538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28" name="Freeform 53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3"/>
                      <a:gd name="T100" fmla="*/ 0 h 136"/>
                      <a:gd name="T101" fmla="*/ 123 w 123"/>
                      <a:gd name="T102" fmla="*/ 136 h 1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1297" name="Freeform 540"/>
              <p:cNvSpPr>
                <a:spLocks/>
              </p:cNvSpPr>
              <p:nvPr/>
            </p:nvSpPr>
            <p:spPr bwMode="auto">
              <a:xfrm>
                <a:off x="879" y="1608"/>
                <a:ext cx="4" cy="261"/>
              </a:xfrm>
              <a:custGeom>
                <a:avLst/>
                <a:gdLst>
                  <a:gd name="T0" fmla="*/ 0 w 4"/>
                  <a:gd name="T1" fmla="*/ 0 h 232"/>
                  <a:gd name="T2" fmla="*/ 4 w 4"/>
                  <a:gd name="T3" fmla="*/ 1208 h 232"/>
                  <a:gd name="T4" fmla="*/ 0 60000 65536"/>
                  <a:gd name="T5" fmla="*/ 0 60000 65536"/>
                  <a:gd name="T6" fmla="*/ 0 w 4"/>
                  <a:gd name="T7" fmla="*/ 0 h 232"/>
                  <a:gd name="T8" fmla="*/ 4 w 4"/>
                  <a:gd name="T9" fmla="*/ 232 h 23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282" name="Group 541"/>
              <p:cNvGrpSpPr>
                <a:grpSpLocks/>
              </p:cNvGrpSpPr>
              <p:nvPr/>
            </p:nvGrpSpPr>
            <p:grpSpPr bwMode="auto">
              <a:xfrm>
                <a:off x="723" y="1608"/>
                <a:ext cx="320" cy="321"/>
                <a:chOff x="0" y="2496"/>
                <a:chExt cx="304" cy="285"/>
              </a:xfrm>
            </p:grpSpPr>
            <p:sp>
              <p:nvSpPr>
                <p:cNvPr id="11317" name="Line 542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318" name="Freeform 543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>
                    <a:gd name="T0" fmla="*/ 0 w 190"/>
                    <a:gd name="T1" fmla="*/ 0 h 18"/>
                    <a:gd name="T2" fmla="*/ 12970 w 190"/>
                    <a:gd name="T3" fmla="*/ 0 h 18"/>
                    <a:gd name="T4" fmla="*/ 12970 w 190"/>
                    <a:gd name="T5" fmla="*/ 16528660 h 18"/>
                    <a:gd name="T6" fmla="*/ 0 w 190"/>
                    <a:gd name="T7" fmla="*/ 16528660 h 18"/>
                    <a:gd name="T8" fmla="*/ 0 w 190"/>
                    <a:gd name="T9" fmla="*/ 0 h 18"/>
                    <a:gd name="T10" fmla="*/ 26202 w 190"/>
                    <a:gd name="T11" fmla="*/ 0 h 18"/>
                    <a:gd name="T12" fmla="*/ 38920 w 190"/>
                    <a:gd name="T13" fmla="*/ 0 h 18"/>
                    <a:gd name="T14" fmla="*/ 38920 w 190"/>
                    <a:gd name="T15" fmla="*/ 16528660 h 18"/>
                    <a:gd name="T16" fmla="*/ 26202 w 190"/>
                    <a:gd name="T17" fmla="*/ 16528660 h 18"/>
                    <a:gd name="T18" fmla="*/ 26202 w 190"/>
                    <a:gd name="T19" fmla="*/ 0 h 18"/>
                    <a:gd name="T20" fmla="*/ 51677 w 190"/>
                    <a:gd name="T21" fmla="*/ 0 h 18"/>
                    <a:gd name="T22" fmla="*/ 64730 w 190"/>
                    <a:gd name="T23" fmla="*/ 0 h 18"/>
                    <a:gd name="T24" fmla="*/ 64730 w 190"/>
                    <a:gd name="T25" fmla="*/ 16528660 h 18"/>
                    <a:gd name="T26" fmla="*/ 51677 w 190"/>
                    <a:gd name="T27" fmla="*/ 16528660 h 18"/>
                    <a:gd name="T28" fmla="*/ 51677 w 190"/>
                    <a:gd name="T29" fmla="*/ 0 h 18"/>
                    <a:gd name="T30" fmla="*/ 77898 w 190"/>
                    <a:gd name="T31" fmla="*/ 0 h 18"/>
                    <a:gd name="T32" fmla="*/ 90910 w 190"/>
                    <a:gd name="T33" fmla="*/ 0 h 18"/>
                    <a:gd name="T34" fmla="*/ 90910 w 190"/>
                    <a:gd name="T35" fmla="*/ 16528660 h 18"/>
                    <a:gd name="T36" fmla="*/ 77898 w 190"/>
                    <a:gd name="T37" fmla="*/ 16528660 h 18"/>
                    <a:gd name="T38" fmla="*/ 77898 w 190"/>
                    <a:gd name="T39" fmla="*/ 0 h 18"/>
                    <a:gd name="T40" fmla="*/ 103568 w 190"/>
                    <a:gd name="T41" fmla="*/ 0 h 18"/>
                    <a:gd name="T42" fmla="*/ 116403 w 190"/>
                    <a:gd name="T43" fmla="*/ 0 h 18"/>
                    <a:gd name="T44" fmla="*/ 116403 w 190"/>
                    <a:gd name="T45" fmla="*/ 16528660 h 18"/>
                    <a:gd name="T46" fmla="*/ 103568 w 190"/>
                    <a:gd name="T47" fmla="*/ 16528660 h 18"/>
                    <a:gd name="T48" fmla="*/ 103568 w 190"/>
                    <a:gd name="T49" fmla="*/ 0 h 18"/>
                    <a:gd name="T50" fmla="*/ 129878 w 190"/>
                    <a:gd name="T51" fmla="*/ 0 h 18"/>
                    <a:gd name="T52" fmla="*/ 136874 w 190"/>
                    <a:gd name="T53" fmla="*/ 0 h 18"/>
                    <a:gd name="T54" fmla="*/ 136874 w 190"/>
                    <a:gd name="T55" fmla="*/ 16528660 h 18"/>
                    <a:gd name="T56" fmla="*/ 129878 w 190"/>
                    <a:gd name="T57" fmla="*/ 16528660 h 18"/>
                    <a:gd name="T58" fmla="*/ 129878 w 190"/>
                    <a:gd name="T59" fmla="*/ 0 h 1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0"/>
                    <a:gd name="T91" fmla="*/ 0 h 18"/>
                    <a:gd name="T92" fmla="*/ 190 w 190"/>
                    <a:gd name="T93" fmla="*/ 18 h 1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>
                  <a:solidFill>
                    <a:srgbClr val="000000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4336" name="Freeform 544"/>
              <p:cNvSpPr>
                <a:spLocks/>
              </p:cNvSpPr>
              <p:nvPr/>
            </p:nvSpPr>
            <p:spPr bwMode="auto">
              <a:xfrm>
                <a:off x="1054" y="1058"/>
                <a:ext cx="2087" cy="892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110" y="0"/>
                  </a:cxn>
                  <a:cxn ang="0">
                    <a:pos x="1668" y="0"/>
                  </a:cxn>
                  <a:cxn ang="0">
                    <a:pos x="1875" y="99"/>
                  </a:cxn>
                  <a:cxn ang="0">
                    <a:pos x="2088" y="513"/>
                  </a:cxn>
                  <a:cxn ang="0">
                    <a:pos x="2072" y="881"/>
                  </a:cxn>
                  <a:cxn ang="0">
                    <a:pos x="1771" y="891"/>
                  </a:cxn>
                  <a:cxn ang="0">
                    <a:pos x="110" y="891"/>
                  </a:cxn>
                  <a:cxn ang="0">
                    <a:pos x="6" y="792"/>
                  </a:cxn>
                  <a:cxn ang="0">
                    <a:pos x="8" y="131"/>
                  </a:cxn>
                </a:cxnLst>
                <a:rect l="0" t="0" r="r" b="b"/>
                <a:pathLst>
                  <a:path w="2088" h="891">
                    <a:moveTo>
                      <a:pt x="0" y="143"/>
                    </a:moveTo>
                    <a:lnTo>
                      <a:pt x="110" y="0"/>
                    </a:lnTo>
                    <a:lnTo>
                      <a:pt x="1668" y="0"/>
                    </a:lnTo>
                    <a:lnTo>
                      <a:pt x="1875" y="99"/>
                    </a:lnTo>
                    <a:lnTo>
                      <a:pt x="2088" y="513"/>
                    </a:lnTo>
                    <a:lnTo>
                      <a:pt x="2072" y="881"/>
                    </a:lnTo>
                    <a:lnTo>
                      <a:pt x="1771" y="891"/>
                    </a:lnTo>
                    <a:lnTo>
                      <a:pt x="110" y="891"/>
                    </a:lnTo>
                    <a:lnTo>
                      <a:pt x="6" y="792"/>
                    </a:lnTo>
                    <a:lnTo>
                      <a:pt x="8" y="131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00" name="Rectangle 545"/>
              <p:cNvSpPr>
                <a:spLocks noChangeArrowheads="1"/>
              </p:cNvSpPr>
              <p:nvPr/>
            </p:nvSpPr>
            <p:spPr bwMode="auto">
              <a:xfrm>
                <a:off x="1093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01" name="Rectangle 546"/>
              <p:cNvSpPr>
                <a:spLocks noChangeArrowheads="1"/>
              </p:cNvSpPr>
              <p:nvPr/>
            </p:nvSpPr>
            <p:spPr bwMode="auto">
              <a:xfrm>
                <a:off x="1526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02" name="Rectangle 547"/>
              <p:cNvSpPr>
                <a:spLocks noChangeArrowheads="1"/>
              </p:cNvSpPr>
              <p:nvPr/>
            </p:nvSpPr>
            <p:spPr bwMode="auto">
              <a:xfrm>
                <a:off x="2408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1284" name="Group 548"/>
              <p:cNvGrpSpPr>
                <a:grpSpLocks/>
              </p:cNvGrpSpPr>
              <p:nvPr/>
            </p:nvGrpSpPr>
            <p:grpSpPr bwMode="auto">
              <a:xfrm>
                <a:off x="1346" y="960"/>
                <a:ext cx="202" cy="192"/>
                <a:chOff x="5136" y="1968"/>
                <a:chExt cx="192" cy="171"/>
              </a:xfrm>
            </p:grpSpPr>
            <p:sp>
              <p:nvSpPr>
                <p:cNvPr id="11315" name="Oval 549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316" name="Freeform 550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171"/>
                    <a:gd name="T17" fmla="*/ 96 w 96"/>
                    <a:gd name="T18" fmla="*/ 171 h 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304" name="Freeform 551"/>
              <p:cNvSpPr>
                <a:spLocks/>
              </p:cNvSpPr>
              <p:nvPr/>
            </p:nvSpPr>
            <p:spPr bwMode="auto">
              <a:xfrm>
                <a:off x="1043" y="1878"/>
                <a:ext cx="1818" cy="1"/>
              </a:xfrm>
              <a:custGeom>
                <a:avLst/>
                <a:gdLst>
                  <a:gd name="T0" fmla="*/ 0 w 1728"/>
                  <a:gd name="T1" fmla="*/ 0 h 1"/>
                  <a:gd name="T2" fmla="*/ 3518 w 1728"/>
                  <a:gd name="T3" fmla="*/ 0 h 1"/>
                  <a:gd name="T4" fmla="*/ 0 60000 65536"/>
                  <a:gd name="T5" fmla="*/ 0 60000 65536"/>
                  <a:gd name="T6" fmla="*/ 0 w 1728"/>
                  <a:gd name="T7" fmla="*/ 0 h 1"/>
                  <a:gd name="T8" fmla="*/ 1728 w 172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" name="Freeform 552"/>
              <p:cNvSpPr>
                <a:spLocks/>
              </p:cNvSpPr>
              <p:nvPr/>
            </p:nvSpPr>
            <p:spPr bwMode="auto">
              <a:xfrm>
                <a:off x="1007" y="1229"/>
                <a:ext cx="1854" cy="1"/>
              </a:xfrm>
              <a:custGeom>
                <a:avLst/>
                <a:gdLst>
                  <a:gd name="T0" fmla="*/ 0 w 1762"/>
                  <a:gd name="T1" fmla="*/ 0 h 1"/>
                  <a:gd name="T2" fmla="*/ 3592 w 1762"/>
                  <a:gd name="T3" fmla="*/ 0 h 1"/>
                  <a:gd name="T4" fmla="*/ 0 60000 65536"/>
                  <a:gd name="T5" fmla="*/ 0 60000 65536"/>
                  <a:gd name="T6" fmla="*/ 0 w 1762"/>
                  <a:gd name="T7" fmla="*/ 0 h 1"/>
                  <a:gd name="T8" fmla="*/ 1762 w 176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288" name="Group 553"/>
              <p:cNvGrpSpPr>
                <a:grpSpLocks/>
              </p:cNvGrpSpPr>
              <p:nvPr/>
            </p:nvGrpSpPr>
            <p:grpSpPr bwMode="auto">
              <a:xfrm>
                <a:off x="2305" y="960"/>
                <a:ext cx="202" cy="192"/>
                <a:chOff x="5136" y="1968"/>
                <a:chExt cx="192" cy="171"/>
              </a:xfrm>
            </p:grpSpPr>
            <p:sp>
              <p:nvSpPr>
                <p:cNvPr id="11313" name="Oval 554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314" name="Freeform 555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171"/>
                    <a:gd name="T17" fmla="*/ 96 w 96"/>
                    <a:gd name="T18" fmla="*/ 171 h 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307" name="Freeform 556"/>
              <p:cNvSpPr>
                <a:spLocks/>
              </p:cNvSpPr>
              <p:nvPr/>
            </p:nvSpPr>
            <p:spPr bwMode="auto">
              <a:xfrm>
                <a:off x="1245" y="1662"/>
                <a:ext cx="17" cy="35"/>
              </a:xfrm>
              <a:custGeom>
                <a:avLst/>
                <a:gdLst>
                  <a:gd name="T0" fmla="*/ 0 w 16"/>
                  <a:gd name="T1" fmla="*/ 170 h 31"/>
                  <a:gd name="T2" fmla="*/ 35 w 16"/>
                  <a:gd name="T3" fmla="*/ 0 h 31"/>
                  <a:gd name="T4" fmla="*/ 0 w 16"/>
                  <a:gd name="T5" fmla="*/ 170 h 31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31"/>
                  <a:gd name="T11" fmla="*/ 16 w 16"/>
                  <a:gd name="T12" fmla="*/ 31 h 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8" name="Freeform 557"/>
              <p:cNvSpPr>
                <a:spLocks/>
              </p:cNvSpPr>
              <p:nvPr/>
            </p:nvSpPr>
            <p:spPr bwMode="auto">
              <a:xfrm>
                <a:off x="1070" y="1284"/>
                <a:ext cx="225" cy="594"/>
              </a:xfrm>
              <a:custGeom>
                <a:avLst/>
                <a:gdLst>
                  <a:gd name="T0" fmla="*/ 431 w 214"/>
                  <a:gd name="T1" fmla="*/ 2744 h 528"/>
                  <a:gd name="T2" fmla="*/ 431 w 214"/>
                  <a:gd name="T3" fmla="*/ 0 h 528"/>
                  <a:gd name="T4" fmla="*/ 0 w 214"/>
                  <a:gd name="T5" fmla="*/ 2 h 528"/>
                  <a:gd name="T6" fmla="*/ 0 w 214"/>
                  <a:gd name="T7" fmla="*/ 2738 h 528"/>
                  <a:gd name="T8" fmla="*/ 431 w 214"/>
                  <a:gd name="T9" fmla="*/ 2744 h 5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4"/>
                  <a:gd name="T16" fmla="*/ 0 h 528"/>
                  <a:gd name="T17" fmla="*/ 214 w 214"/>
                  <a:gd name="T18" fmla="*/ 528 h 5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9" name="Freeform 558"/>
              <p:cNvSpPr>
                <a:spLocks/>
              </p:cNvSpPr>
              <p:nvPr/>
            </p:nvSpPr>
            <p:spPr bwMode="auto">
              <a:xfrm>
                <a:off x="2664" y="1200"/>
                <a:ext cx="432" cy="520"/>
              </a:xfrm>
              <a:custGeom>
                <a:avLst/>
                <a:gdLst>
                  <a:gd name="T0" fmla="*/ 216 w 432"/>
                  <a:gd name="T1" fmla="*/ 0 h 520"/>
                  <a:gd name="T2" fmla="*/ 0 w 432"/>
                  <a:gd name="T3" fmla="*/ 136 h 520"/>
                  <a:gd name="T4" fmla="*/ 64 w 432"/>
                  <a:gd name="T5" fmla="*/ 520 h 520"/>
                  <a:gd name="T6" fmla="*/ 400 w 432"/>
                  <a:gd name="T7" fmla="*/ 520 h 520"/>
                  <a:gd name="T8" fmla="*/ 432 w 432"/>
                  <a:gd name="T9" fmla="*/ 424 h 5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2"/>
                  <a:gd name="T16" fmla="*/ 0 h 520"/>
                  <a:gd name="T17" fmla="*/ 432 w 432"/>
                  <a:gd name="T18" fmla="*/ 520 h 5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2" h="520">
                    <a:moveTo>
                      <a:pt x="216" y="0"/>
                    </a:moveTo>
                    <a:lnTo>
                      <a:pt x="0" y="136"/>
                    </a:lnTo>
                    <a:lnTo>
                      <a:pt x="64" y="520"/>
                    </a:lnTo>
                    <a:lnTo>
                      <a:pt x="400" y="520"/>
                    </a:lnTo>
                    <a:lnTo>
                      <a:pt x="432" y="424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0" name="Rectangle 559"/>
              <p:cNvSpPr>
                <a:spLocks noChangeArrowheads="1"/>
              </p:cNvSpPr>
              <p:nvPr/>
            </p:nvSpPr>
            <p:spPr bwMode="auto">
              <a:xfrm>
                <a:off x="2120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11" name="Freeform 560"/>
              <p:cNvSpPr>
                <a:spLocks/>
              </p:cNvSpPr>
              <p:nvPr/>
            </p:nvSpPr>
            <p:spPr bwMode="auto">
              <a:xfrm>
                <a:off x="1832" y="872"/>
                <a:ext cx="784" cy="328"/>
              </a:xfrm>
              <a:custGeom>
                <a:avLst/>
                <a:gdLst>
                  <a:gd name="T0" fmla="*/ 328 w 784"/>
                  <a:gd name="T1" fmla="*/ 280 h 328"/>
                  <a:gd name="T2" fmla="*/ 0 w 784"/>
                  <a:gd name="T3" fmla="*/ 0 h 328"/>
                  <a:gd name="T4" fmla="*/ 784 w 784"/>
                  <a:gd name="T5" fmla="*/ 0 h 328"/>
                  <a:gd name="T6" fmla="*/ 232 w 784"/>
                  <a:gd name="T7" fmla="*/ 328 h 3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4"/>
                  <a:gd name="T13" fmla="*/ 0 h 328"/>
                  <a:gd name="T14" fmla="*/ 784 w 784"/>
                  <a:gd name="T15" fmla="*/ 328 h 3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4" h="328">
                    <a:moveTo>
                      <a:pt x="328" y="280"/>
                    </a:moveTo>
                    <a:lnTo>
                      <a:pt x="0" y="0"/>
                    </a:lnTo>
                    <a:lnTo>
                      <a:pt x="784" y="0"/>
                    </a:lnTo>
                    <a:lnTo>
                      <a:pt x="232" y="328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2" name="Rectangle 561"/>
              <p:cNvSpPr>
                <a:spLocks noChangeArrowheads="1"/>
              </p:cNvSpPr>
              <p:nvPr/>
            </p:nvSpPr>
            <p:spPr bwMode="auto">
              <a:xfrm>
                <a:off x="1824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1289" name="Group 563"/>
          <p:cNvGrpSpPr>
            <a:grpSpLocks/>
          </p:cNvGrpSpPr>
          <p:nvPr/>
        </p:nvGrpSpPr>
        <p:grpSpPr bwMode="auto">
          <a:xfrm>
            <a:off x="5342591" y="2308411"/>
            <a:ext cx="863600" cy="1436688"/>
            <a:chOff x="1338" y="2296"/>
            <a:chExt cx="544" cy="905"/>
          </a:xfrm>
        </p:grpSpPr>
        <p:sp>
          <p:nvSpPr>
            <p:cNvPr id="11285" name="Oval 564"/>
            <p:cNvSpPr>
              <a:spLocks noChangeArrowheads="1"/>
            </p:cNvSpPr>
            <p:nvPr/>
          </p:nvSpPr>
          <p:spPr bwMode="auto">
            <a:xfrm>
              <a:off x="1338" y="3027"/>
              <a:ext cx="272" cy="17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6" name="AutoShape 565"/>
            <p:cNvSpPr>
              <a:spLocks noChangeArrowheads="1"/>
            </p:cNvSpPr>
            <p:nvPr/>
          </p:nvSpPr>
          <p:spPr bwMode="auto">
            <a:xfrm>
              <a:off x="1459" y="2331"/>
              <a:ext cx="30" cy="801"/>
            </a:xfrm>
            <a:prstGeom prst="plus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7" name="AutoShape 566"/>
            <p:cNvSpPr>
              <a:spLocks noChangeArrowheads="1"/>
            </p:cNvSpPr>
            <p:nvPr/>
          </p:nvSpPr>
          <p:spPr bwMode="auto">
            <a:xfrm rot="5400000">
              <a:off x="1453" y="2302"/>
              <a:ext cx="436" cy="423"/>
            </a:xfrm>
            <a:prstGeom prst="triangle">
              <a:avLst>
                <a:gd name="adj" fmla="val 50000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ru-RU" sz="2000" b="1"/>
            </a:p>
          </p:txBody>
        </p:sp>
      </p:grpSp>
      <p:sp>
        <p:nvSpPr>
          <p:cNvPr id="11283" name="Rectangle 570"/>
          <p:cNvSpPr>
            <a:spLocks noChangeArrowheads="1"/>
          </p:cNvSpPr>
          <p:nvPr/>
        </p:nvSpPr>
        <p:spPr bwMode="auto">
          <a:xfrm>
            <a:off x="6950191" y="2956111"/>
            <a:ext cx="2423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/>
              <a:t> </a:t>
            </a:r>
          </a:p>
        </p:txBody>
      </p:sp>
      <p:sp>
        <p:nvSpPr>
          <p:cNvPr id="567" name="TextBox 566"/>
          <p:cNvSpPr txBox="1"/>
          <p:nvPr/>
        </p:nvSpPr>
        <p:spPr>
          <a:xfrm>
            <a:off x="5342591" y="1590862"/>
            <a:ext cx="14351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</a:rPr>
              <a:t>t = 2</a:t>
            </a:r>
            <a:r>
              <a:rPr lang="ru-RU" sz="2800" b="1" dirty="0">
                <a:solidFill>
                  <a:srgbClr val="C00000"/>
                </a:solidFill>
              </a:rPr>
              <a:t>ч</a:t>
            </a:r>
          </a:p>
        </p:txBody>
      </p:sp>
      <p:sp>
        <p:nvSpPr>
          <p:cNvPr id="568" name="TextBox 567"/>
          <p:cNvSpPr txBox="1"/>
          <p:nvPr/>
        </p:nvSpPr>
        <p:spPr>
          <a:xfrm>
            <a:off x="2830286" y="4354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566" name="TextBox 565"/>
          <p:cNvSpPr txBox="1"/>
          <p:nvPr/>
        </p:nvSpPr>
        <p:spPr>
          <a:xfrm>
            <a:off x="1686296" y="0"/>
            <a:ext cx="856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S=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69" name="TextBox 568"/>
          <p:cNvSpPr txBox="1"/>
          <p:nvPr/>
        </p:nvSpPr>
        <p:spPr>
          <a:xfrm>
            <a:off x="2646218" y="0"/>
            <a:ext cx="10198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</a:rPr>
              <a:t>V∙t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71" name="TextBox 570"/>
          <p:cNvSpPr txBox="1"/>
          <p:nvPr/>
        </p:nvSpPr>
        <p:spPr>
          <a:xfrm>
            <a:off x="4932218" y="0"/>
            <a:ext cx="9380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V=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72" name="TextBox 571"/>
          <p:cNvSpPr txBox="1"/>
          <p:nvPr/>
        </p:nvSpPr>
        <p:spPr>
          <a:xfrm>
            <a:off x="5977247" y="0"/>
            <a:ext cx="9428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S:t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73" name="TextBox 572"/>
          <p:cNvSpPr txBox="1"/>
          <p:nvPr/>
        </p:nvSpPr>
        <p:spPr>
          <a:xfrm>
            <a:off x="7689932" y="0"/>
            <a:ext cx="7697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t=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8539018" y="0"/>
            <a:ext cx="10294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S:v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1273" name="Прямоугольник 11272"/>
          <p:cNvSpPr/>
          <p:nvPr/>
        </p:nvSpPr>
        <p:spPr>
          <a:xfrm>
            <a:off x="1610028" y="52448"/>
            <a:ext cx="8581703" cy="652589"/>
          </a:xfrm>
          <a:prstGeom prst="rect">
            <a:avLst/>
          </a:prstGeom>
          <a:solidFill>
            <a:srgbClr val="FFFFB7"/>
          </a:solidFill>
          <a:ln>
            <a:solidFill>
              <a:srgbClr val="FFFF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5842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-0.40821 -0.030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8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-15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3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919 0.00833 L 0.46041 0.0442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55" y="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8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3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71"/>
                  </p:tgtEl>
                </p:cond>
              </p:nextCondLst>
            </p:seq>
          </p:childTnLst>
        </p:cTn>
      </p:par>
    </p:tnLst>
    <p:bldLst>
      <p:bldP spid="33873" grpId="0" animBg="1"/>
      <p:bldP spid="566" grpId="0"/>
      <p:bldP spid="569" grpId="0"/>
      <p:bldP spid="571" grpId="0"/>
      <p:bldP spid="572" grpId="0"/>
      <p:bldP spid="573" grpId="0"/>
      <p:bldP spid="574" grpId="0"/>
      <p:bldP spid="112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236" y="659423"/>
            <a:ext cx="8071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С заданием справился самостоятельно, трудностей не возникло 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795950" y="2979459"/>
            <a:ext cx="83263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 заданием справился с помощью, буду стараться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699237" y="4683944"/>
            <a:ext cx="7904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С заданием не справился, возникли трудности  </a:t>
            </a:r>
            <a:endParaRPr lang="ru-RU" sz="4000" dirty="0"/>
          </a:p>
        </p:txBody>
      </p:sp>
      <p:pic>
        <p:nvPicPr>
          <p:cNvPr id="3080" name="Picture 8" descr="Картинки по запросу галоч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686" y="659423"/>
            <a:ext cx="1514963" cy="147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Картинки по запросу вопросительный знак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75" y="4226618"/>
            <a:ext cx="1954583" cy="195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Картинки по запросу восклицательный знак png желты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811" y="2476397"/>
            <a:ext cx="1166814" cy="175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2723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Картинки по запросу охотники  рису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205" y="1469715"/>
            <a:ext cx="3977495" cy="4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Картинки по запросу барабанщики рису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86" y="2321996"/>
            <a:ext cx="2713236" cy="376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7639" y="524094"/>
            <a:ext cx="6114161" cy="53117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7030A0"/>
                </a:solidFill>
              </a:rPr>
              <a:t>Без чего не могут обойтись математики</a:t>
            </a:r>
            <a:r>
              <a:rPr lang="ru-RU" sz="4400" b="1" dirty="0" smtClean="0">
                <a:solidFill>
                  <a:srgbClr val="7030A0"/>
                </a:solidFill>
              </a:rPr>
              <a:t>, барабанщики </a:t>
            </a:r>
            <a:r>
              <a:rPr lang="ru-RU" sz="4400" b="1" dirty="0">
                <a:solidFill>
                  <a:srgbClr val="7030A0"/>
                </a:solidFill>
              </a:rPr>
              <a:t>и даже охотники?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771" y="3179984"/>
            <a:ext cx="2997509" cy="290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01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CD3BC744-B42D-483C-A60B-22BC30F39766}" vid="{6DA6A4A6-6614-4941-A06D-59EC1AD71A0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1744</TotalTime>
  <Words>408</Words>
  <Application>Microsoft Office PowerPoint</Application>
  <PresentationFormat>Широкоэкранный</PresentationFormat>
  <Paragraphs>167</Paragraphs>
  <Slides>22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Arial Black</vt:lpstr>
      <vt:lpstr>Bahnschrift Light</vt:lpstr>
      <vt:lpstr>Bookman Old Style</vt:lpstr>
      <vt:lpstr>Calibri</vt:lpstr>
      <vt:lpstr>Georgia</vt:lpstr>
      <vt:lpstr>Times New Roman</vt:lpstr>
      <vt:lpstr>Тема2</vt:lpstr>
      <vt:lpstr>Презентация PowerPoint</vt:lpstr>
      <vt:lpstr>23.01.2020 г.</vt:lpstr>
      <vt:lpstr>Устная работа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Прочитай дроби</vt:lpstr>
      <vt:lpstr>Презентация PowerPoint</vt:lpstr>
      <vt:lpstr>Проверка</vt:lpstr>
      <vt:lpstr>Презентация PowerPoint</vt:lpstr>
      <vt:lpstr>Презентация PowerPoint</vt:lpstr>
      <vt:lpstr>Презентация PowerPoint</vt:lpstr>
      <vt:lpstr>Презентация PowerPoint</vt:lpstr>
      <vt:lpstr>QR-код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67</cp:revision>
  <dcterms:created xsi:type="dcterms:W3CDTF">2020-01-11T08:14:07Z</dcterms:created>
  <dcterms:modified xsi:type="dcterms:W3CDTF">2020-01-23T15:45:27Z</dcterms:modified>
</cp:coreProperties>
</file>