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handoutMasterIdLst>
    <p:handoutMasterId r:id="rId23"/>
  </p:handoutMasterIdLst>
  <p:sldIdLst>
    <p:sldId id="256" r:id="rId2"/>
    <p:sldId id="284" r:id="rId3"/>
    <p:sldId id="285" r:id="rId4"/>
    <p:sldId id="270" r:id="rId5"/>
    <p:sldId id="263" r:id="rId6"/>
    <p:sldId id="264" r:id="rId7"/>
    <p:sldId id="265" r:id="rId8"/>
    <p:sldId id="266" r:id="rId9"/>
    <p:sldId id="277" r:id="rId10"/>
    <p:sldId id="271" r:id="rId11"/>
    <p:sldId id="269" r:id="rId12"/>
    <p:sldId id="272" r:id="rId13"/>
    <p:sldId id="273" r:id="rId14"/>
    <p:sldId id="274" r:id="rId15"/>
    <p:sldId id="275" r:id="rId16"/>
    <p:sldId id="286" r:id="rId17"/>
    <p:sldId id="288" r:id="rId18"/>
    <p:sldId id="289" r:id="rId19"/>
    <p:sldId id="291" r:id="rId20"/>
    <p:sldId id="290" r:id="rId21"/>
    <p:sldId id="292" r:id="rId22"/>
  </p:sldIdLst>
  <p:sldSz cx="12192000" cy="6858000"/>
  <p:notesSz cx="6858000" cy="9144000"/>
  <p:embeddedFontLst>
    <p:embeddedFont>
      <p:font typeface="Calibri Light" panose="020F0302020204030204" pitchFamily="34" charset="0"/>
      <p:regular r:id="rId24"/>
      <p:italic r:id="rId25"/>
    </p:embeddedFont>
    <p:embeddedFont>
      <p:font typeface="Calibri" panose="020F0502020204030204" pitchFamily="34" charset="0"/>
      <p:regular r:id="rId26"/>
      <p:bold r:id="rId27"/>
      <p:italic r:id="rId28"/>
      <p:boldItalic r:id="rId29"/>
    </p:embeddedFont>
  </p:embeddedFontLst>
  <p:defaultTextStyle>
    <a:defPPr>
      <a:defRPr lang="en-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0"/>
    <p:restoredTop sz="95814"/>
  </p:normalViewPr>
  <p:slideViewPr>
    <p:cSldViewPr snapToGrid="0" snapToObjects="1">
      <p:cViewPr varScale="1">
        <p:scale>
          <a:sx n="66" d="100"/>
          <a:sy n="66" d="100"/>
        </p:scale>
        <p:origin x="90" y="79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4.fntdata"/><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836AE05-A37B-441C-A1D8-9CBA01304F7E}" type="datetimeFigureOut">
              <a:rPr lang="ru-RU" smtClean="0"/>
              <a:t>26.03.2025</a:t>
            </a:fld>
            <a:endParaRPr lang="ru-RU"/>
          </a:p>
        </p:txBody>
      </p:sp>
      <p:sp>
        <p:nvSpPr>
          <p:cNvPr id="4" name="Нижний колонтитул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283FB08-EF17-4FF2-9DA2-76381141A2FC}" type="slidenum">
              <a:rPr lang="ru-RU" smtClean="0"/>
              <a:t>‹#›</a:t>
            </a:fld>
            <a:endParaRPr lang="ru-RU"/>
          </a:p>
        </p:txBody>
      </p:sp>
    </p:spTree>
    <p:extLst>
      <p:ext uri="{BB962C8B-B14F-4D97-AF65-F5344CB8AC3E}">
        <p14:creationId xmlns:p14="http://schemas.microsoft.com/office/powerpoint/2010/main" val="311522869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27FB753-AA02-F741-81C2-A93D3B4E62FA}"/>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2E642E3C-1A27-2B46-B32F-937467BFEF49}"/>
              </a:ext>
            </a:extLst>
          </p:cNvPr>
          <p:cNvSpPr>
            <a:spLocks noGrp="1"/>
          </p:cNvSpPr>
          <p:nvPr>
            <p:ph type="ctrTitle"/>
          </p:nvPr>
        </p:nvSpPr>
        <p:spPr>
          <a:xfrm>
            <a:off x="6400799" y="1502374"/>
            <a:ext cx="5383481" cy="2306637"/>
          </a:xfrm>
        </p:spPr>
        <p:txBody>
          <a:bodyPr anchor="b"/>
          <a:lstStyle>
            <a:lvl1pPr algn="ctr">
              <a:defRPr sz="6000"/>
            </a:lvl1pPr>
          </a:lstStyle>
          <a:p>
            <a:r>
              <a:rPr lang="en-GB" dirty="0"/>
              <a:t>Click to edit Master title style</a:t>
            </a:r>
            <a:endParaRPr lang="en-UA" dirty="0"/>
          </a:p>
        </p:txBody>
      </p:sp>
      <p:sp>
        <p:nvSpPr>
          <p:cNvPr id="3" name="Subtitle 2">
            <a:extLst>
              <a:ext uri="{FF2B5EF4-FFF2-40B4-BE49-F238E27FC236}">
                <a16:creationId xmlns:a16="http://schemas.microsoft.com/office/drawing/2014/main" id="{E2C77530-C956-4F47-AA12-9B5FA7609A5A}"/>
              </a:ext>
            </a:extLst>
          </p:cNvPr>
          <p:cNvSpPr>
            <a:spLocks noGrp="1"/>
          </p:cNvSpPr>
          <p:nvPr>
            <p:ph type="subTitle" idx="1"/>
          </p:nvPr>
        </p:nvSpPr>
        <p:spPr>
          <a:xfrm>
            <a:off x="6400799" y="3982049"/>
            <a:ext cx="5383481" cy="159961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A"/>
          </a:p>
        </p:txBody>
      </p:sp>
      <p:sp>
        <p:nvSpPr>
          <p:cNvPr id="4" name="Date Placeholder 3">
            <a:extLst>
              <a:ext uri="{FF2B5EF4-FFF2-40B4-BE49-F238E27FC236}">
                <a16:creationId xmlns:a16="http://schemas.microsoft.com/office/drawing/2014/main" id="{9F045903-10C4-8D41-B414-2764F6E66DC2}"/>
              </a:ext>
            </a:extLst>
          </p:cNvPr>
          <p:cNvSpPr>
            <a:spLocks noGrp="1"/>
          </p:cNvSpPr>
          <p:nvPr>
            <p:ph type="dt" sz="half" idx="10"/>
          </p:nvPr>
        </p:nvSpPr>
        <p:spPr/>
        <p:txBody>
          <a:bodyPr/>
          <a:lstStyle/>
          <a:p>
            <a:fld id="{B48F47C0-D946-8E49-915A-BBB786E431E5}" type="datetimeFigureOut">
              <a:rPr lang="en-UA" smtClean="0"/>
              <a:t>03/26/2025</a:t>
            </a:fld>
            <a:endParaRPr lang="en-UA"/>
          </a:p>
        </p:txBody>
      </p:sp>
      <p:sp>
        <p:nvSpPr>
          <p:cNvPr id="5" name="Footer Placeholder 4">
            <a:extLst>
              <a:ext uri="{FF2B5EF4-FFF2-40B4-BE49-F238E27FC236}">
                <a16:creationId xmlns:a16="http://schemas.microsoft.com/office/drawing/2014/main" id="{2421DDA3-FBBE-B045-BF42-D7C5972A3996}"/>
              </a:ext>
            </a:extLst>
          </p:cNvPr>
          <p:cNvSpPr>
            <a:spLocks noGrp="1"/>
          </p:cNvSpPr>
          <p:nvPr>
            <p:ph type="ftr" sz="quarter" idx="11"/>
          </p:nvPr>
        </p:nvSpPr>
        <p:spPr/>
        <p:txBody>
          <a:bodyPr/>
          <a:lstStyle/>
          <a:p>
            <a:endParaRPr lang="en-UA"/>
          </a:p>
        </p:txBody>
      </p:sp>
      <p:sp>
        <p:nvSpPr>
          <p:cNvPr id="6" name="Slide Number Placeholder 5">
            <a:extLst>
              <a:ext uri="{FF2B5EF4-FFF2-40B4-BE49-F238E27FC236}">
                <a16:creationId xmlns:a16="http://schemas.microsoft.com/office/drawing/2014/main" id="{DF35021B-1A25-814D-A87C-8DC2C221FF35}"/>
              </a:ext>
            </a:extLst>
          </p:cNvPr>
          <p:cNvSpPr>
            <a:spLocks noGrp="1"/>
          </p:cNvSpPr>
          <p:nvPr>
            <p:ph type="sldNum" sz="quarter" idx="12"/>
          </p:nvPr>
        </p:nvSpPr>
        <p:spPr/>
        <p:txBody>
          <a:bodyPr/>
          <a:lstStyle/>
          <a:p>
            <a:fld id="{39DF5B76-8DDB-2545-9B58-DF184D3AFD9B}" type="slidenum">
              <a:rPr lang="en-UA" smtClean="0"/>
              <a:t>‹#›</a:t>
            </a:fld>
            <a:endParaRPr lang="en-UA"/>
          </a:p>
        </p:txBody>
      </p:sp>
    </p:spTree>
    <p:extLst>
      <p:ext uri="{BB962C8B-B14F-4D97-AF65-F5344CB8AC3E}">
        <p14:creationId xmlns:p14="http://schemas.microsoft.com/office/powerpoint/2010/main" val="1475455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570A6-3BF5-8B4C-98A2-7F0CFBB68A54}"/>
              </a:ext>
            </a:extLst>
          </p:cNvPr>
          <p:cNvSpPr>
            <a:spLocks noGrp="1"/>
          </p:cNvSpPr>
          <p:nvPr>
            <p:ph type="title"/>
          </p:nvPr>
        </p:nvSpPr>
        <p:spPr/>
        <p:txBody>
          <a:bodyPr/>
          <a:lstStyle/>
          <a:p>
            <a:r>
              <a:rPr lang="en-GB"/>
              <a:t>Click to edit Master title style</a:t>
            </a:r>
            <a:endParaRPr lang="en-UA"/>
          </a:p>
        </p:txBody>
      </p:sp>
      <p:sp>
        <p:nvSpPr>
          <p:cNvPr id="3" name="Content Placeholder 2">
            <a:extLst>
              <a:ext uri="{FF2B5EF4-FFF2-40B4-BE49-F238E27FC236}">
                <a16:creationId xmlns:a16="http://schemas.microsoft.com/office/drawing/2014/main" id="{322FD732-A40F-9241-B68B-0B605C30B17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A"/>
          </a:p>
        </p:txBody>
      </p:sp>
      <p:sp>
        <p:nvSpPr>
          <p:cNvPr id="4" name="Date Placeholder 3">
            <a:extLst>
              <a:ext uri="{FF2B5EF4-FFF2-40B4-BE49-F238E27FC236}">
                <a16:creationId xmlns:a16="http://schemas.microsoft.com/office/drawing/2014/main" id="{E70FCE3C-C11A-1449-BE41-3958267D6ED4}"/>
              </a:ext>
            </a:extLst>
          </p:cNvPr>
          <p:cNvSpPr>
            <a:spLocks noGrp="1"/>
          </p:cNvSpPr>
          <p:nvPr>
            <p:ph type="dt" sz="half" idx="10"/>
          </p:nvPr>
        </p:nvSpPr>
        <p:spPr/>
        <p:txBody>
          <a:bodyPr/>
          <a:lstStyle/>
          <a:p>
            <a:fld id="{B48F47C0-D946-8E49-915A-BBB786E431E5}" type="datetimeFigureOut">
              <a:rPr lang="en-UA" smtClean="0"/>
              <a:t>03/26/2025</a:t>
            </a:fld>
            <a:endParaRPr lang="en-UA"/>
          </a:p>
        </p:txBody>
      </p:sp>
      <p:sp>
        <p:nvSpPr>
          <p:cNvPr id="5" name="Footer Placeholder 4">
            <a:extLst>
              <a:ext uri="{FF2B5EF4-FFF2-40B4-BE49-F238E27FC236}">
                <a16:creationId xmlns:a16="http://schemas.microsoft.com/office/drawing/2014/main" id="{2DFE2BA7-333B-1746-A789-47F47BF5BD9A}"/>
              </a:ext>
            </a:extLst>
          </p:cNvPr>
          <p:cNvSpPr>
            <a:spLocks noGrp="1"/>
          </p:cNvSpPr>
          <p:nvPr>
            <p:ph type="ftr" sz="quarter" idx="11"/>
          </p:nvPr>
        </p:nvSpPr>
        <p:spPr/>
        <p:txBody>
          <a:bodyPr/>
          <a:lstStyle/>
          <a:p>
            <a:endParaRPr lang="en-UA"/>
          </a:p>
        </p:txBody>
      </p:sp>
      <p:sp>
        <p:nvSpPr>
          <p:cNvPr id="6" name="Slide Number Placeholder 5">
            <a:extLst>
              <a:ext uri="{FF2B5EF4-FFF2-40B4-BE49-F238E27FC236}">
                <a16:creationId xmlns:a16="http://schemas.microsoft.com/office/drawing/2014/main" id="{769EEF09-58F2-F04A-95E0-20E5DC888FF9}"/>
              </a:ext>
            </a:extLst>
          </p:cNvPr>
          <p:cNvSpPr>
            <a:spLocks noGrp="1"/>
          </p:cNvSpPr>
          <p:nvPr>
            <p:ph type="sldNum" sz="quarter" idx="12"/>
          </p:nvPr>
        </p:nvSpPr>
        <p:spPr/>
        <p:txBody>
          <a:bodyPr/>
          <a:lstStyle/>
          <a:p>
            <a:fld id="{39DF5B76-8DDB-2545-9B58-DF184D3AFD9B}" type="slidenum">
              <a:rPr lang="en-UA" smtClean="0"/>
              <a:t>‹#›</a:t>
            </a:fld>
            <a:endParaRPr lang="en-UA"/>
          </a:p>
        </p:txBody>
      </p:sp>
    </p:spTree>
    <p:extLst>
      <p:ext uri="{BB962C8B-B14F-4D97-AF65-F5344CB8AC3E}">
        <p14:creationId xmlns:p14="http://schemas.microsoft.com/office/powerpoint/2010/main" val="5488971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876ACA-99BA-4F4B-B262-904FD08FB87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A"/>
          </a:p>
        </p:txBody>
      </p:sp>
      <p:sp>
        <p:nvSpPr>
          <p:cNvPr id="3" name="Text Placeholder 2">
            <a:extLst>
              <a:ext uri="{FF2B5EF4-FFF2-40B4-BE49-F238E27FC236}">
                <a16:creationId xmlns:a16="http://schemas.microsoft.com/office/drawing/2014/main" id="{593D5104-CE88-4A4B-BBF5-F71C7C9D1A1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18ECF6C-101D-F24B-B001-8D33EE405F11}"/>
              </a:ext>
            </a:extLst>
          </p:cNvPr>
          <p:cNvSpPr>
            <a:spLocks noGrp="1"/>
          </p:cNvSpPr>
          <p:nvPr>
            <p:ph type="dt" sz="half" idx="10"/>
          </p:nvPr>
        </p:nvSpPr>
        <p:spPr/>
        <p:txBody>
          <a:bodyPr/>
          <a:lstStyle/>
          <a:p>
            <a:fld id="{B48F47C0-D946-8E49-915A-BBB786E431E5}" type="datetimeFigureOut">
              <a:rPr lang="en-UA" smtClean="0"/>
              <a:t>03/26/2025</a:t>
            </a:fld>
            <a:endParaRPr lang="en-UA"/>
          </a:p>
        </p:txBody>
      </p:sp>
      <p:sp>
        <p:nvSpPr>
          <p:cNvPr id="5" name="Footer Placeholder 4">
            <a:extLst>
              <a:ext uri="{FF2B5EF4-FFF2-40B4-BE49-F238E27FC236}">
                <a16:creationId xmlns:a16="http://schemas.microsoft.com/office/drawing/2014/main" id="{24C5EFC1-1747-BD4D-8185-6FBE3D292ABA}"/>
              </a:ext>
            </a:extLst>
          </p:cNvPr>
          <p:cNvSpPr>
            <a:spLocks noGrp="1"/>
          </p:cNvSpPr>
          <p:nvPr>
            <p:ph type="ftr" sz="quarter" idx="11"/>
          </p:nvPr>
        </p:nvSpPr>
        <p:spPr/>
        <p:txBody>
          <a:bodyPr/>
          <a:lstStyle/>
          <a:p>
            <a:endParaRPr lang="en-UA"/>
          </a:p>
        </p:txBody>
      </p:sp>
      <p:sp>
        <p:nvSpPr>
          <p:cNvPr id="6" name="Slide Number Placeholder 5">
            <a:extLst>
              <a:ext uri="{FF2B5EF4-FFF2-40B4-BE49-F238E27FC236}">
                <a16:creationId xmlns:a16="http://schemas.microsoft.com/office/drawing/2014/main" id="{A30F96E9-E3D2-3240-9CE3-87D94AF91742}"/>
              </a:ext>
            </a:extLst>
          </p:cNvPr>
          <p:cNvSpPr>
            <a:spLocks noGrp="1"/>
          </p:cNvSpPr>
          <p:nvPr>
            <p:ph type="sldNum" sz="quarter" idx="12"/>
          </p:nvPr>
        </p:nvSpPr>
        <p:spPr/>
        <p:txBody>
          <a:bodyPr/>
          <a:lstStyle/>
          <a:p>
            <a:fld id="{39DF5B76-8DDB-2545-9B58-DF184D3AFD9B}" type="slidenum">
              <a:rPr lang="en-UA" smtClean="0"/>
              <a:t>‹#›</a:t>
            </a:fld>
            <a:endParaRPr lang="en-UA"/>
          </a:p>
        </p:txBody>
      </p:sp>
    </p:spTree>
    <p:extLst>
      <p:ext uri="{BB962C8B-B14F-4D97-AF65-F5344CB8AC3E}">
        <p14:creationId xmlns:p14="http://schemas.microsoft.com/office/powerpoint/2010/main" val="2514027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F6535E-0184-0C45-A7CD-F5A33752AF4B}"/>
              </a:ext>
            </a:extLst>
          </p:cNvPr>
          <p:cNvSpPr>
            <a:spLocks noGrp="1"/>
          </p:cNvSpPr>
          <p:nvPr>
            <p:ph type="title"/>
          </p:nvPr>
        </p:nvSpPr>
        <p:spPr/>
        <p:txBody>
          <a:bodyPr/>
          <a:lstStyle/>
          <a:p>
            <a:r>
              <a:rPr lang="en-GB"/>
              <a:t>Click to edit Master title style</a:t>
            </a:r>
            <a:endParaRPr lang="en-UA"/>
          </a:p>
        </p:txBody>
      </p:sp>
      <p:sp>
        <p:nvSpPr>
          <p:cNvPr id="3" name="Content Placeholder 2">
            <a:extLst>
              <a:ext uri="{FF2B5EF4-FFF2-40B4-BE49-F238E27FC236}">
                <a16:creationId xmlns:a16="http://schemas.microsoft.com/office/drawing/2014/main" id="{237E1104-E4F3-AA49-88AF-3BE8DE2D778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A"/>
          </a:p>
        </p:txBody>
      </p:sp>
      <p:sp>
        <p:nvSpPr>
          <p:cNvPr id="4" name="Content Placeholder 3">
            <a:extLst>
              <a:ext uri="{FF2B5EF4-FFF2-40B4-BE49-F238E27FC236}">
                <a16:creationId xmlns:a16="http://schemas.microsoft.com/office/drawing/2014/main" id="{667217B0-FAA7-EB4E-BFE4-1680DEE51DA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A"/>
          </a:p>
        </p:txBody>
      </p:sp>
      <p:sp>
        <p:nvSpPr>
          <p:cNvPr id="5" name="Date Placeholder 4">
            <a:extLst>
              <a:ext uri="{FF2B5EF4-FFF2-40B4-BE49-F238E27FC236}">
                <a16:creationId xmlns:a16="http://schemas.microsoft.com/office/drawing/2014/main" id="{1BFD89A0-E6BF-B344-A849-4F8D8A4BEF13}"/>
              </a:ext>
            </a:extLst>
          </p:cNvPr>
          <p:cNvSpPr>
            <a:spLocks noGrp="1"/>
          </p:cNvSpPr>
          <p:nvPr>
            <p:ph type="dt" sz="half" idx="10"/>
          </p:nvPr>
        </p:nvSpPr>
        <p:spPr/>
        <p:txBody>
          <a:bodyPr/>
          <a:lstStyle/>
          <a:p>
            <a:fld id="{B48F47C0-D946-8E49-915A-BBB786E431E5}" type="datetimeFigureOut">
              <a:rPr lang="en-UA" smtClean="0"/>
              <a:t>03/26/2025</a:t>
            </a:fld>
            <a:endParaRPr lang="en-UA"/>
          </a:p>
        </p:txBody>
      </p:sp>
      <p:sp>
        <p:nvSpPr>
          <p:cNvPr id="6" name="Footer Placeholder 5">
            <a:extLst>
              <a:ext uri="{FF2B5EF4-FFF2-40B4-BE49-F238E27FC236}">
                <a16:creationId xmlns:a16="http://schemas.microsoft.com/office/drawing/2014/main" id="{13F06D8E-AE84-A84C-922E-425DB25030AC}"/>
              </a:ext>
            </a:extLst>
          </p:cNvPr>
          <p:cNvSpPr>
            <a:spLocks noGrp="1"/>
          </p:cNvSpPr>
          <p:nvPr>
            <p:ph type="ftr" sz="quarter" idx="11"/>
          </p:nvPr>
        </p:nvSpPr>
        <p:spPr/>
        <p:txBody>
          <a:bodyPr/>
          <a:lstStyle/>
          <a:p>
            <a:endParaRPr lang="en-UA"/>
          </a:p>
        </p:txBody>
      </p:sp>
      <p:sp>
        <p:nvSpPr>
          <p:cNvPr id="7" name="Slide Number Placeholder 6">
            <a:extLst>
              <a:ext uri="{FF2B5EF4-FFF2-40B4-BE49-F238E27FC236}">
                <a16:creationId xmlns:a16="http://schemas.microsoft.com/office/drawing/2014/main" id="{D6240BFE-B475-2D4E-9684-7D09D0011E43}"/>
              </a:ext>
            </a:extLst>
          </p:cNvPr>
          <p:cNvSpPr>
            <a:spLocks noGrp="1"/>
          </p:cNvSpPr>
          <p:nvPr>
            <p:ph type="sldNum" sz="quarter" idx="12"/>
          </p:nvPr>
        </p:nvSpPr>
        <p:spPr/>
        <p:txBody>
          <a:bodyPr/>
          <a:lstStyle/>
          <a:p>
            <a:fld id="{39DF5B76-8DDB-2545-9B58-DF184D3AFD9B}" type="slidenum">
              <a:rPr lang="en-UA" smtClean="0"/>
              <a:t>‹#›</a:t>
            </a:fld>
            <a:endParaRPr lang="en-UA"/>
          </a:p>
        </p:txBody>
      </p:sp>
    </p:spTree>
    <p:extLst>
      <p:ext uri="{BB962C8B-B14F-4D97-AF65-F5344CB8AC3E}">
        <p14:creationId xmlns:p14="http://schemas.microsoft.com/office/powerpoint/2010/main" val="34765448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8E99F-68BA-A141-9F80-035493C7A739}"/>
              </a:ext>
            </a:extLst>
          </p:cNvPr>
          <p:cNvSpPr>
            <a:spLocks noGrp="1"/>
          </p:cNvSpPr>
          <p:nvPr>
            <p:ph type="title"/>
          </p:nvPr>
        </p:nvSpPr>
        <p:spPr>
          <a:xfrm>
            <a:off x="839788" y="365125"/>
            <a:ext cx="10515600" cy="1325563"/>
          </a:xfrm>
        </p:spPr>
        <p:txBody>
          <a:bodyPr/>
          <a:lstStyle/>
          <a:p>
            <a:r>
              <a:rPr lang="en-GB"/>
              <a:t>Click to edit Master title style</a:t>
            </a:r>
            <a:endParaRPr lang="en-UA"/>
          </a:p>
        </p:txBody>
      </p:sp>
      <p:sp>
        <p:nvSpPr>
          <p:cNvPr id="3" name="Text Placeholder 2">
            <a:extLst>
              <a:ext uri="{FF2B5EF4-FFF2-40B4-BE49-F238E27FC236}">
                <a16:creationId xmlns:a16="http://schemas.microsoft.com/office/drawing/2014/main" id="{EAF36D58-DD7A-414E-B4EC-BF4CD77B8B4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B30B197-38B6-9D46-AD80-AB89DCCBB2B9}"/>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A"/>
          </a:p>
        </p:txBody>
      </p:sp>
      <p:sp>
        <p:nvSpPr>
          <p:cNvPr id="5" name="Text Placeholder 4">
            <a:extLst>
              <a:ext uri="{FF2B5EF4-FFF2-40B4-BE49-F238E27FC236}">
                <a16:creationId xmlns:a16="http://schemas.microsoft.com/office/drawing/2014/main" id="{66050024-FFC2-924A-A1AE-38F95C86C40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47AB4F74-6920-4248-A8E6-C9860483D82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A"/>
          </a:p>
        </p:txBody>
      </p:sp>
      <p:sp>
        <p:nvSpPr>
          <p:cNvPr id="7" name="Date Placeholder 6">
            <a:extLst>
              <a:ext uri="{FF2B5EF4-FFF2-40B4-BE49-F238E27FC236}">
                <a16:creationId xmlns:a16="http://schemas.microsoft.com/office/drawing/2014/main" id="{76B322FE-677A-A049-BD91-5192E2488AE7}"/>
              </a:ext>
            </a:extLst>
          </p:cNvPr>
          <p:cNvSpPr>
            <a:spLocks noGrp="1"/>
          </p:cNvSpPr>
          <p:nvPr>
            <p:ph type="dt" sz="half" idx="10"/>
          </p:nvPr>
        </p:nvSpPr>
        <p:spPr/>
        <p:txBody>
          <a:bodyPr/>
          <a:lstStyle/>
          <a:p>
            <a:fld id="{B48F47C0-D946-8E49-915A-BBB786E431E5}" type="datetimeFigureOut">
              <a:rPr lang="en-UA" smtClean="0"/>
              <a:t>03/26/2025</a:t>
            </a:fld>
            <a:endParaRPr lang="en-UA"/>
          </a:p>
        </p:txBody>
      </p:sp>
      <p:sp>
        <p:nvSpPr>
          <p:cNvPr id="8" name="Footer Placeholder 7">
            <a:extLst>
              <a:ext uri="{FF2B5EF4-FFF2-40B4-BE49-F238E27FC236}">
                <a16:creationId xmlns:a16="http://schemas.microsoft.com/office/drawing/2014/main" id="{B216E502-2B6E-FA46-ADBD-485C7048F7D7}"/>
              </a:ext>
            </a:extLst>
          </p:cNvPr>
          <p:cNvSpPr>
            <a:spLocks noGrp="1"/>
          </p:cNvSpPr>
          <p:nvPr>
            <p:ph type="ftr" sz="quarter" idx="11"/>
          </p:nvPr>
        </p:nvSpPr>
        <p:spPr/>
        <p:txBody>
          <a:bodyPr/>
          <a:lstStyle/>
          <a:p>
            <a:endParaRPr lang="en-UA"/>
          </a:p>
        </p:txBody>
      </p:sp>
      <p:sp>
        <p:nvSpPr>
          <p:cNvPr id="9" name="Slide Number Placeholder 8">
            <a:extLst>
              <a:ext uri="{FF2B5EF4-FFF2-40B4-BE49-F238E27FC236}">
                <a16:creationId xmlns:a16="http://schemas.microsoft.com/office/drawing/2014/main" id="{95E4DA9A-485A-A048-90B4-5814F3E6F873}"/>
              </a:ext>
            </a:extLst>
          </p:cNvPr>
          <p:cNvSpPr>
            <a:spLocks noGrp="1"/>
          </p:cNvSpPr>
          <p:nvPr>
            <p:ph type="sldNum" sz="quarter" idx="12"/>
          </p:nvPr>
        </p:nvSpPr>
        <p:spPr/>
        <p:txBody>
          <a:bodyPr/>
          <a:lstStyle/>
          <a:p>
            <a:fld id="{39DF5B76-8DDB-2545-9B58-DF184D3AFD9B}" type="slidenum">
              <a:rPr lang="en-UA" smtClean="0"/>
              <a:t>‹#›</a:t>
            </a:fld>
            <a:endParaRPr lang="en-UA"/>
          </a:p>
        </p:txBody>
      </p:sp>
    </p:spTree>
    <p:extLst>
      <p:ext uri="{BB962C8B-B14F-4D97-AF65-F5344CB8AC3E}">
        <p14:creationId xmlns:p14="http://schemas.microsoft.com/office/powerpoint/2010/main" val="2429313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44121-EEFE-AE4E-A8F7-FE7D14D16087}"/>
              </a:ext>
            </a:extLst>
          </p:cNvPr>
          <p:cNvSpPr>
            <a:spLocks noGrp="1"/>
          </p:cNvSpPr>
          <p:nvPr>
            <p:ph type="title"/>
          </p:nvPr>
        </p:nvSpPr>
        <p:spPr/>
        <p:txBody>
          <a:bodyPr/>
          <a:lstStyle/>
          <a:p>
            <a:r>
              <a:rPr lang="en-GB"/>
              <a:t>Click to edit Master title style</a:t>
            </a:r>
            <a:endParaRPr lang="en-UA"/>
          </a:p>
        </p:txBody>
      </p:sp>
      <p:sp>
        <p:nvSpPr>
          <p:cNvPr id="3" name="Date Placeholder 2">
            <a:extLst>
              <a:ext uri="{FF2B5EF4-FFF2-40B4-BE49-F238E27FC236}">
                <a16:creationId xmlns:a16="http://schemas.microsoft.com/office/drawing/2014/main" id="{B17E9CD1-C0FF-714B-A590-6F702676A98C}"/>
              </a:ext>
            </a:extLst>
          </p:cNvPr>
          <p:cNvSpPr>
            <a:spLocks noGrp="1"/>
          </p:cNvSpPr>
          <p:nvPr>
            <p:ph type="dt" sz="half" idx="10"/>
          </p:nvPr>
        </p:nvSpPr>
        <p:spPr/>
        <p:txBody>
          <a:bodyPr/>
          <a:lstStyle/>
          <a:p>
            <a:fld id="{B48F47C0-D946-8E49-915A-BBB786E431E5}" type="datetimeFigureOut">
              <a:rPr lang="en-UA" smtClean="0"/>
              <a:t>03/26/2025</a:t>
            </a:fld>
            <a:endParaRPr lang="en-UA"/>
          </a:p>
        </p:txBody>
      </p:sp>
      <p:sp>
        <p:nvSpPr>
          <p:cNvPr id="4" name="Footer Placeholder 3">
            <a:extLst>
              <a:ext uri="{FF2B5EF4-FFF2-40B4-BE49-F238E27FC236}">
                <a16:creationId xmlns:a16="http://schemas.microsoft.com/office/drawing/2014/main" id="{4D0CA41B-7BB5-124B-8AE4-99173A3EFDBB}"/>
              </a:ext>
            </a:extLst>
          </p:cNvPr>
          <p:cNvSpPr>
            <a:spLocks noGrp="1"/>
          </p:cNvSpPr>
          <p:nvPr>
            <p:ph type="ftr" sz="quarter" idx="11"/>
          </p:nvPr>
        </p:nvSpPr>
        <p:spPr/>
        <p:txBody>
          <a:bodyPr/>
          <a:lstStyle/>
          <a:p>
            <a:endParaRPr lang="en-UA"/>
          </a:p>
        </p:txBody>
      </p:sp>
      <p:sp>
        <p:nvSpPr>
          <p:cNvPr id="5" name="Slide Number Placeholder 4">
            <a:extLst>
              <a:ext uri="{FF2B5EF4-FFF2-40B4-BE49-F238E27FC236}">
                <a16:creationId xmlns:a16="http://schemas.microsoft.com/office/drawing/2014/main" id="{865F5C23-D36E-6341-B2B4-752DD3370755}"/>
              </a:ext>
            </a:extLst>
          </p:cNvPr>
          <p:cNvSpPr>
            <a:spLocks noGrp="1"/>
          </p:cNvSpPr>
          <p:nvPr>
            <p:ph type="sldNum" sz="quarter" idx="12"/>
          </p:nvPr>
        </p:nvSpPr>
        <p:spPr/>
        <p:txBody>
          <a:bodyPr/>
          <a:lstStyle/>
          <a:p>
            <a:fld id="{39DF5B76-8DDB-2545-9B58-DF184D3AFD9B}" type="slidenum">
              <a:rPr lang="en-UA" smtClean="0"/>
              <a:t>‹#›</a:t>
            </a:fld>
            <a:endParaRPr lang="en-UA"/>
          </a:p>
        </p:txBody>
      </p:sp>
    </p:spTree>
    <p:extLst>
      <p:ext uri="{BB962C8B-B14F-4D97-AF65-F5344CB8AC3E}">
        <p14:creationId xmlns:p14="http://schemas.microsoft.com/office/powerpoint/2010/main" val="4256513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9F38F27-3FE9-BD4F-9A51-0C81CED4543E}"/>
              </a:ext>
            </a:extLst>
          </p:cNvPr>
          <p:cNvSpPr>
            <a:spLocks noGrp="1"/>
          </p:cNvSpPr>
          <p:nvPr>
            <p:ph type="dt" sz="half" idx="10"/>
          </p:nvPr>
        </p:nvSpPr>
        <p:spPr/>
        <p:txBody>
          <a:bodyPr/>
          <a:lstStyle/>
          <a:p>
            <a:fld id="{B48F47C0-D946-8E49-915A-BBB786E431E5}" type="datetimeFigureOut">
              <a:rPr lang="en-UA" smtClean="0"/>
              <a:t>03/26/2025</a:t>
            </a:fld>
            <a:endParaRPr lang="en-UA"/>
          </a:p>
        </p:txBody>
      </p:sp>
      <p:sp>
        <p:nvSpPr>
          <p:cNvPr id="3" name="Footer Placeholder 2">
            <a:extLst>
              <a:ext uri="{FF2B5EF4-FFF2-40B4-BE49-F238E27FC236}">
                <a16:creationId xmlns:a16="http://schemas.microsoft.com/office/drawing/2014/main" id="{6D135E62-64BF-E742-A2BE-543E6971629B}"/>
              </a:ext>
            </a:extLst>
          </p:cNvPr>
          <p:cNvSpPr>
            <a:spLocks noGrp="1"/>
          </p:cNvSpPr>
          <p:nvPr>
            <p:ph type="ftr" sz="quarter" idx="11"/>
          </p:nvPr>
        </p:nvSpPr>
        <p:spPr/>
        <p:txBody>
          <a:bodyPr/>
          <a:lstStyle/>
          <a:p>
            <a:endParaRPr lang="en-UA"/>
          </a:p>
        </p:txBody>
      </p:sp>
      <p:sp>
        <p:nvSpPr>
          <p:cNvPr id="4" name="Slide Number Placeholder 3">
            <a:extLst>
              <a:ext uri="{FF2B5EF4-FFF2-40B4-BE49-F238E27FC236}">
                <a16:creationId xmlns:a16="http://schemas.microsoft.com/office/drawing/2014/main" id="{089CC42D-F021-6444-B05D-E8F25DF4213C}"/>
              </a:ext>
            </a:extLst>
          </p:cNvPr>
          <p:cNvSpPr>
            <a:spLocks noGrp="1"/>
          </p:cNvSpPr>
          <p:nvPr>
            <p:ph type="sldNum" sz="quarter" idx="12"/>
          </p:nvPr>
        </p:nvSpPr>
        <p:spPr/>
        <p:txBody>
          <a:bodyPr/>
          <a:lstStyle/>
          <a:p>
            <a:fld id="{39DF5B76-8DDB-2545-9B58-DF184D3AFD9B}" type="slidenum">
              <a:rPr lang="en-UA" smtClean="0"/>
              <a:t>‹#›</a:t>
            </a:fld>
            <a:endParaRPr lang="en-UA"/>
          </a:p>
        </p:txBody>
      </p:sp>
    </p:spTree>
    <p:extLst>
      <p:ext uri="{BB962C8B-B14F-4D97-AF65-F5344CB8AC3E}">
        <p14:creationId xmlns:p14="http://schemas.microsoft.com/office/powerpoint/2010/main" val="16292855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0F6FA5-181E-2340-B9BC-184E385C9F7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A"/>
          </a:p>
        </p:txBody>
      </p:sp>
      <p:sp>
        <p:nvSpPr>
          <p:cNvPr id="3" name="Content Placeholder 2">
            <a:extLst>
              <a:ext uri="{FF2B5EF4-FFF2-40B4-BE49-F238E27FC236}">
                <a16:creationId xmlns:a16="http://schemas.microsoft.com/office/drawing/2014/main" id="{5A90D4DC-5551-9047-BFBE-B5E2B32CE02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A"/>
          </a:p>
        </p:txBody>
      </p:sp>
      <p:sp>
        <p:nvSpPr>
          <p:cNvPr id="4" name="Text Placeholder 3">
            <a:extLst>
              <a:ext uri="{FF2B5EF4-FFF2-40B4-BE49-F238E27FC236}">
                <a16:creationId xmlns:a16="http://schemas.microsoft.com/office/drawing/2014/main" id="{C911C1CB-DA2A-CB42-9272-6E28959EDF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57A7B71-0A17-724C-83D6-0BEB04B5EE5D}"/>
              </a:ext>
            </a:extLst>
          </p:cNvPr>
          <p:cNvSpPr>
            <a:spLocks noGrp="1"/>
          </p:cNvSpPr>
          <p:nvPr>
            <p:ph type="dt" sz="half" idx="10"/>
          </p:nvPr>
        </p:nvSpPr>
        <p:spPr/>
        <p:txBody>
          <a:bodyPr/>
          <a:lstStyle/>
          <a:p>
            <a:fld id="{B48F47C0-D946-8E49-915A-BBB786E431E5}" type="datetimeFigureOut">
              <a:rPr lang="en-UA" smtClean="0"/>
              <a:t>03/26/2025</a:t>
            </a:fld>
            <a:endParaRPr lang="en-UA"/>
          </a:p>
        </p:txBody>
      </p:sp>
      <p:sp>
        <p:nvSpPr>
          <p:cNvPr id="6" name="Footer Placeholder 5">
            <a:extLst>
              <a:ext uri="{FF2B5EF4-FFF2-40B4-BE49-F238E27FC236}">
                <a16:creationId xmlns:a16="http://schemas.microsoft.com/office/drawing/2014/main" id="{CA788767-259E-6748-BFC7-4C9554FD6B70}"/>
              </a:ext>
            </a:extLst>
          </p:cNvPr>
          <p:cNvSpPr>
            <a:spLocks noGrp="1"/>
          </p:cNvSpPr>
          <p:nvPr>
            <p:ph type="ftr" sz="quarter" idx="11"/>
          </p:nvPr>
        </p:nvSpPr>
        <p:spPr/>
        <p:txBody>
          <a:bodyPr/>
          <a:lstStyle/>
          <a:p>
            <a:endParaRPr lang="en-UA"/>
          </a:p>
        </p:txBody>
      </p:sp>
      <p:sp>
        <p:nvSpPr>
          <p:cNvPr id="7" name="Slide Number Placeholder 6">
            <a:extLst>
              <a:ext uri="{FF2B5EF4-FFF2-40B4-BE49-F238E27FC236}">
                <a16:creationId xmlns:a16="http://schemas.microsoft.com/office/drawing/2014/main" id="{DC2A66E6-534E-3B45-93F5-12C8437723B6}"/>
              </a:ext>
            </a:extLst>
          </p:cNvPr>
          <p:cNvSpPr>
            <a:spLocks noGrp="1"/>
          </p:cNvSpPr>
          <p:nvPr>
            <p:ph type="sldNum" sz="quarter" idx="12"/>
          </p:nvPr>
        </p:nvSpPr>
        <p:spPr/>
        <p:txBody>
          <a:bodyPr/>
          <a:lstStyle/>
          <a:p>
            <a:fld id="{39DF5B76-8DDB-2545-9B58-DF184D3AFD9B}" type="slidenum">
              <a:rPr lang="en-UA" smtClean="0"/>
              <a:t>‹#›</a:t>
            </a:fld>
            <a:endParaRPr lang="en-UA"/>
          </a:p>
        </p:txBody>
      </p:sp>
    </p:spTree>
    <p:extLst>
      <p:ext uri="{BB962C8B-B14F-4D97-AF65-F5344CB8AC3E}">
        <p14:creationId xmlns:p14="http://schemas.microsoft.com/office/powerpoint/2010/main" val="31774932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479B69-345D-DA4F-9180-E61A31ADF54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A"/>
          </a:p>
        </p:txBody>
      </p:sp>
      <p:sp>
        <p:nvSpPr>
          <p:cNvPr id="3" name="Picture Placeholder 2">
            <a:extLst>
              <a:ext uri="{FF2B5EF4-FFF2-40B4-BE49-F238E27FC236}">
                <a16:creationId xmlns:a16="http://schemas.microsoft.com/office/drawing/2014/main" id="{6C0AFFD7-EE50-E54C-8205-110B76E862D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A"/>
          </a:p>
        </p:txBody>
      </p:sp>
      <p:sp>
        <p:nvSpPr>
          <p:cNvPr id="4" name="Text Placeholder 3">
            <a:extLst>
              <a:ext uri="{FF2B5EF4-FFF2-40B4-BE49-F238E27FC236}">
                <a16:creationId xmlns:a16="http://schemas.microsoft.com/office/drawing/2014/main" id="{646662DB-3F23-804C-9511-FF1419391FA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B157849-9F81-A241-B317-AD76040EA82D}"/>
              </a:ext>
            </a:extLst>
          </p:cNvPr>
          <p:cNvSpPr>
            <a:spLocks noGrp="1"/>
          </p:cNvSpPr>
          <p:nvPr>
            <p:ph type="dt" sz="half" idx="10"/>
          </p:nvPr>
        </p:nvSpPr>
        <p:spPr/>
        <p:txBody>
          <a:bodyPr/>
          <a:lstStyle/>
          <a:p>
            <a:fld id="{B48F47C0-D946-8E49-915A-BBB786E431E5}" type="datetimeFigureOut">
              <a:rPr lang="en-UA" smtClean="0"/>
              <a:t>03/26/2025</a:t>
            </a:fld>
            <a:endParaRPr lang="en-UA"/>
          </a:p>
        </p:txBody>
      </p:sp>
      <p:sp>
        <p:nvSpPr>
          <p:cNvPr id="6" name="Footer Placeholder 5">
            <a:extLst>
              <a:ext uri="{FF2B5EF4-FFF2-40B4-BE49-F238E27FC236}">
                <a16:creationId xmlns:a16="http://schemas.microsoft.com/office/drawing/2014/main" id="{41F286E0-A5DA-6B4A-9924-96B607B04B82}"/>
              </a:ext>
            </a:extLst>
          </p:cNvPr>
          <p:cNvSpPr>
            <a:spLocks noGrp="1"/>
          </p:cNvSpPr>
          <p:nvPr>
            <p:ph type="ftr" sz="quarter" idx="11"/>
          </p:nvPr>
        </p:nvSpPr>
        <p:spPr/>
        <p:txBody>
          <a:bodyPr/>
          <a:lstStyle/>
          <a:p>
            <a:endParaRPr lang="en-UA"/>
          </a:p>
        </p:txBody>
      </p:sp>
      <p:sp>
        <p:nvSpPr>
          <p:cNvPr id="7" name="Slide Number Placeholder 6">
            <a:extLst>
              <a:ext uri="{FF2B5EF4-FFF2-40B4-BE49-F238E27FC236}">
                <a16:creationId xmlns:a16="http://schemas.microsoft.com/office/drawing/2014/main" id="{48BB6125-5FF1-1741-ABC1-585B045974C0}"/>
              </a:ext>
            </a:extLst>
          </p:cNvPr>
          <p:cNvSpPr>
            <a:spLocks noGrp="1"/>
          </p:cNvSpPr>
          <p:nvPr>
            <p:ph type="sldNum" sz="quarter" idx="12"/>
          </p:nvPr>
        </p:nvSpPr>
        <p:spPr/>
        <p:txBody>
          <a:bodyPr/>
          <a:lstStyle/>
          <a:p>
            <a:fld id="{39DF5B76-8DDB-2545-9B58-DF184D3AFD9B}" type="slidenum">
              <a:rPr lang="en-UA" smtClean="0"/>
              <a:t>‹#›</a:t>
            </a:fld>
            <a:endParaRPr lang="en-UA"/>
          </a:p>
        </p:txBody>
      </p:sp>
    </p:spTree>
    <p:extLst>
      <p:ext uri="{BB962C8B-B14F-4D97-AF65-F5344CB8AC3E}">
        <p14:creationId xmlns:p14="http://schemas.microsoft.com/office/powerpoint/2010/main" val="32352331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3E202-CD8D-0149-9A91-E57E0A33181A}"/>
              </a:ext>
            </a:extLst>
          </p:cNvPr>
          <p:cNvSpPr>
            <a:spLocks noGrp="1"/>
          </p:cNvSpPr>
          <p:nvPr>
            <p:ph type="title"/>
          </p:nvPr>
        </p:nvSpPr>
        <p:spPr/>
        <p:txBody>
          <a:bodyPr/>
          <a:lstStyle/>
          <a:p>
            <a:r>
              <a:rPr lang="en-GB"/>
              <a:t>Click to edit Master title style</a:t>
            </a:r>
            <a:endParaRPr lang="en-UA"/>
          </a:p>
        </p:txBody>
      </p:sp>
      <p:sp>
        <p:nvSpPr>
          <p:cNvPr id="3" name="Vertical Text Placeholder 2">
            <a:extLst>
              <a:ext uri="{FF2B5EF4-FFF2-40B4-BE49-F238E27FC236}">
                <a16:creationId xmlns:a16="http://schemas.microsoft.com/office/drawing/2014/main" id="{B1B914E5-F48C-6549-BD52-ADBC1914ECB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A"/>
          </a:p>
        </p:txBody>
      </p:sp>
      <p:sp>
        <p:nvSpPr>
          <p:cNvPr id="4" name="Date Placeholder 3">
            <a:extLst>
              <a:ext uri="{FF2B5EF4-FFF2-40B4-BE49-F238E27FC236}">
                <a16:creationId xmlns:a16="http://schemas.microsoft.com/office/drawing/2014/main" id="{14963ECF-56CB-5C4F-BBB2-B7E99C8033BE}"/>
              </a:ext>
            </a:extLst>
          </p:cNvPr>
          <p:cNvSpPr>
            <a:spLocks noGrp="1"/>
          </p:cNvSpPr>
          <p:nvPr>
            <p:ph type="dt" sz="half" idx="10"/>
          </p:nvPr>
        </p:nvSpPr>
        <p:spPr/>
        <p:txBody>
          <a:bodyPr/>
          <a:lstStyle/>
          <a:p>
            <a:fld id="{B48F47C0-D946-8E49-915A-BBB786E431E5}" type="datetimeFigureOut">
              <a:rPr lang="en-UA" smtClean="0"/>
              <a:t>03/26/2025</a:t>
            </a:fld>
            <a:endParaRPr lang="en-UA"/>
          </a:p>
        </p:txBody>
      </p:sp>
      <p:sp>
        <p:nvSpPr>
          <p:cNvPr id="5" name="Footer Placeholder 4">
            <a:extLst>
              <a:ext uri="{FF2B5EF4-FFF2-40B4-BE49-F238E27FC236}">
                <a16:creationId xmlns:a16="http://schemas.microsoft.com/office/drawing/2014/main" id="{D4A3C007-25A7-AE4E-893B-97C0C8696530}"/>
              </a:ext>
            </a:extLst>
          </p:cNvPr>
          <p:cNvSpPr>
            <a:spLocks noGrp="1"/>
          </p:cNvSpPr>
          <p:nvPr>
            <p:ph type="ftr" sz="quarter" idx="11"/>
          </p:nvPr>
        </p:nvSpPr>
        <p:spPr/>
        <p:txBody>
          <a:bodyPr/>
          <a:lstStyle/>
          <a:p>
            <a:endParaRPr lang="en-UA"/>
          </a:p>
        </p:txBody>
      </p:sp>
      <p:sp>
        <p:nvSpPr>
          <p:cNvPr id="6" name="Slide Number Placeholder 5">
            <a:extLst>
              <a:ext uri="{FF2B5EF4-FFF2-40B4-BE49-F238E27FC236}">
                <a16:creationId xmlns:a16="http://schemas.microsoft.com/office/drawing/2014/main" id="{7ADD94E5-EE70-6246-85A6-25E24A16CF5E}"/>
              </a:ext>
            </a:extLst>
          </p:cNvPr>
          <p:cNvSpPr>
            <a:spLocks noGrp="1"/>
          </p:cNvSpPr>
          <p:nvPr>
            <p:ph type="sldNum" sz="quarter" idx="12"/>
          </p:nvPr>
        </p:nvSpPr>
        <p:spPr/>
        <p:txBody>
          <a:bodyPr/>
          <a:lstStyle/>
          <a:p>
            <a:fld id="{39DF5B76-8DDB-2545-9B58-DF184D3AFD9B}" type="slidenum">
              <a:rPr lang="en-UA" smtClean="0"/>
              <a:t>‹#›</a:t>
            </a:fld>
            <a:endParaRPr lang="en-UA"/>
          </a:p>
        </p:txBody>
      </p:sp>
    </p:spTree>
    <p:extLst>
      <p:ext uri="{BB962C8B-B14F-4D97-AF65-F5344CB8AC3E}">
        <p14:creationId xmlns:p14="http://schemas.microsoft.com/office/powerpoint/2010/main" val="17195547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6A3618-1D6D-5B48-9EFE-186D370960F6}"/>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A"/>
          </a:p>
        </p:txBody>
      </p:sp>
      <p:sp>
        <p:nvSpPr>
          <p:cNvPr id="3" name="Vertical Text Placeholder 2">
            <a:extLst>
              <a:ext uri="{FF2B5EF4-FFF2-40B4-BE49-F238E27FC236}">
                <a16:creationId xmlns:a16="http://schemas.microsoft.com/office/drawing/2014/main" id="{56C3E17F-83D5-C04E-BCB0-6FA0BA8B6053}"/>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A"/>
          </a:p>
        </p:txBody>
      </p:sp>
      <p:sp>
        <p:nvSpPr>
          <p:cNvPr id="4" name="Date Placeholder 3">
            <a:extLst>
              <a:ext uri="{FF2B5EF4-FFF2-40B4-BE49-F238E27FC236}">
                <a16:creationId xmlns:a16="http://schemas.microsoft.com/office/drawing/2014/main" id="{A9323AD4-420B-1947-9822-5D260D1592AF}"/>
              </a:ext>
            </a:extLst>
          </p:cNvPr>
          <p:cNvSpPr>
            <a:spLocks noGrp="1"/>
          </p:cNvSpPr>
          <p:nvPr>
            <p:ph type="dt" sz="half" idx="10"/>
          </p:nvPr>
        </p:nvSpPr>
        <p:spPr/>
        <p:txBody>
          <a:bodyPr/>
          <a:lstStyle/>
          <a:p>
            <a:fld id="{B48F47C0-D946-8E49-915A-BBB786E431E5}" type="datetimeFigureOut">
              <a:rPr lang="en-UA" smtClean="0"/>
              <a:t>03/26/2025</a:t>
            </a:fld>
            <a:endParaRPr lang="en-UA"/>
          </a:p>
        </p:txBody>
      </p:sp>
      <p:sp>
        <p:nvSpPr>
          <p:cNvPr id="5" name="Footer Placeholder 4">
            <a:extLst>
              <a:ext uri="{FF2B5EF4-FFF2-40B4-BE49-F238E27FC236}">
                <a16:creationId xmlns:a16="http://schemas.microsoft.com/office/drawing/2014/main" id="{B9BC452C-1746-3F48-AC68-13F0971A6626}"/>
              </a:ext>
            </a:extLst>
          </p:cNvPr>
          <p:cNvSpPr>
            <a:spLocks noGrp="1"/>
          </p:cNvSpPr>
          <p:nvPr>
            <p:ph type="ftr" sz="quarter" idx="11"/>
          </p:nvPr>
        </p:nvSpPr>
        <p:spPr/>
        <p:txBody>
          <a:bodyPr/>
          <a:lstStyle/>
          <a:p>
            <a:endParaRPr lang="en-UA"/>
          </a:p>
        </p:txBody>
      </p:sp>
      <p:sp>
        <p:nvSpPr>
          <p:cNvPr id="6" name="Slide Number Placeholder 5">
            <a:extLst>
              <a:ext uri="{FF2B5EF4-FFF2-40B4-BE49-F238E27FC236}">
                <a16:creationId xmlns:a16="http://schemas.microsoft.com/office/drawing/2014/main" id="{F9593FFA-8379-1F41-BE2F-D14B274B4DA8}"/>
              </a:ext>
            </a:extLst>
          </p:cNvPr>
          <p:cNvSpPr>
            <a:spLocks noGrp="1"/>
          </p:cNvSpPr>
          <p:nvPr>
            <p:ph type="sldNum" sz="quarter" idx="12"/>
          </p:nvPr>
        </p:nvSpPr>
        <p:spPr/>
        <p:txBody>
          <a:bodyPr/>
          <a:lstStyle/>
          <a:p>
            <a:fld id="{39DF5B76-8DDB-2545-9B58-DF184D3AFD9B}" type="slidenum">
              <a:rPr lang="en-UA" smtClean="0"/>
              <a:t>‹#›</a:t>
            </a:fld>
            <a:endParaRPr lang="en-UA"/>
          </a:p>
        </p:txBody>
      </p:sp>
    </p:spTree>
    <p:extLst>
      <p:ext uri="{BB962C8B-B14F-4D97-AF65-F5344CB8AC3E}">
        <p14:creationId xmlns:p14="http://schemas.microsoft.com/office/powerpoint/2010/main" val="4428187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18EBB36-FF28-0241-A8F7-C3F1D33FB9CC}"/>
              </a:ext>
            </a:extLst>
          </p:cNvPr>
          <p:cNvPicPr>
            <a:picLocks noChangeAspect="1"/>
          </p:cNvPicPr>
          <p:nvPr userDrawn="1"/>
        </p:nvPicPr>
        <p:blipFill>
          <a:blip r:embed="rId13" cstate="screen">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634D5475-E0CD-FB4A-B48E-378D96E0739B}"/>
              </a:ext>
            </a:extLst>
          </p:cNvPr>
          <p:cNvSpPr>
            <a:spLocks noGrp="1"/>
          </p:cNvSpPr>
          <p:nvPr>
            <p:ph type="title"/>
          </p:nvPr>
        </p:nvSpPr>
        <p:spPr>
          <a:xfrm>
            <a:off x="838200" y="365125"/>
            <a:ext cx="10515600" cy="964911"/>
          </a:xfrm>
          <a:prstGeom prst="rect">
            <a:avLst/>
          </a:prstGeom>
        </p:spPr>
        <p:txBody>
          <a:bodyPr vert="horz" lIns="91440" tIns="45720" rIns="91440" bIns="45720" rtlCol="0" anchor="ctr">
            <a:normAutofit/>
          </a:bodyPr>
          <a:lstStyle/>
          <a:p>
            <a:r>
              <a:rPr lang="en-GB" dirty="0"/>
              <a:t>Click to edit Master title style</a:t>
            </a:r>
            <a:endParaRPr lang="en-UA" dirty="0"/>
          </a:p>
        </p:txBody>
      </p:sp>
      <p:sp>
        <p:nvSpPr>
          <p:cNvPr id="3" name="Text Placeholder 2">
            <a:extLst>
              <a:ext uri="{FF2B5EF4-FFF2-40B4-BE49-F238E27FC236}">
                <a16:creationId xmlns:a16="http://schemas.microsoft.com/office/drawing/2014/main" id="{14637E69-588A-704F-8F74-41958AFE254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A"/>
          </a:p>
        </p:txBody>
      </p:sp>
      <p:sp>
        <p:nvSpPr>
          <p:cNvPr id="4" name="Date Placeholder 3">
            <a:extLst>
              <a:ext uri="{FF2B5EF4-FFF2-40B4-BE49-F238E27FC236}">
                <a16:creationId xmlns:a16="http://schemas.microsoft.com/office/drawing/2014/main" id="{FDC6BC57-733E-DB41-9EEB-116098EBCD1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8F47C0-D946-8E49-915A-BBB786E431E5}" type="datetimeFigureOut">
              <a:rPr lang="en-UA" smtClean="0"/>
              <a:t>03/26/2025</a:t>
            </a:fld>
            <a:endParaRPr lang="en-UA"/>
          </a:p>
        </p:txBody>
      </p:sp>
      <p:sp>
        <p:nvSpPr>
          <p:cNvPr id="5" name="Footer Placeholder 4">
            <a:extLst>
              <a:ext uri="{FF2B5EF4-FFF2-40B4-BE49-F238E27FC236}">
                <a16:creationId xmlns:a16="http://schemas.microsoft.com/office/drawing/2014/main" id="{2CE461B8-B722-514E-BB5F-35A27923EBC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A"/>
          </a:p>
        </p:txBody>
      </p:sp>
      <p:sp>
        <p:nvSpPr>
          <p:cNvPr id="6" name="Slide Number Placeholder 5">
            <a:extLst>
              <a:ext uri="{FF2B5EF4-FFF2-40B4-BE49-F238E27FC236}">
                <a16:creationId xmlns:a16="http://schemas.microsoft.com/office/drawing/2014/main" id="{C469A985-42FB-F047-BB5E-A5FD44EB283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DF5B76-8DDB-2545-9B58-DF184D3AFD9B}" type="slidenum">
              <a:rPr lang="en-UA" smtClean="0"/>
              <a:t>‹#›</a:t>
            </a:fld>
            <a:endParaRPr lang="en-UA"/>
          </a:p>
        </p:txBody>
      </p:sp>
    </p:spTree>
    <p:extLst>
      <p:ext uri="{BB962C8B-B14F-4D97-AF65-F5344CB8AC3E}">
        <p14:creationId xmlns:p14="http://schemas.microsoft.com/office/powerpoint/2010/main" val="24874378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29.png"/><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pn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13.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34.png"/><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1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Белый квадрат текстура - 25 фото"/>
          <p:cNvPicPr>
            <a:picLocks noChangeAspect="1" noChangeArrowheads="1"/>
          </p:cNvPicPr>
          <p:nvPr/>
        </p:nvPicPr>
        <p:blipFill>
          <a:blip r:embed="rId2" cstate="screen">
            <a:extLst>
              <a:ext uri="{28A0092B-C50C-407E-A947-70E740481C1C}">
                <a14:useLocalDpi xmlns:a14="http://schemas.microsoft.com/office/drawing/2010/main" val="0"/>
              </a:ext>
            </a:extLst>
          </a:blip>
          <a:srcRect/>
          <a:stretch>
            <a:fillRect/>
          </a:stretch>
        </p:blipFill>
        <p:spPr bwMode="auto">
          <a:xfrm>
            <a:off x="5181600" y="2163445"/>
            <a:ext cx="1196281" cy="119628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E7CC0C1-30F9-BB47-81B2-B627C22DA481}"/>
              </a:ext>
            </a:extLst>
          </p:cNvPr>
          <p:cNvSpPr>
            <a:spLocks noGrp="1"/>
          </p:cNvSpPr>
          <p:nvPr>
            <p:ph type="ctrTitle"/>
          </p:nvPr>
        </p:nvSpPr>
        <p:spPr>
          <a:xfrm>
            <a:off x="4893426" y="1867966"/>
            <a:ext cx="6891250" cy="2843734"/>
          </a:xfrm>
        </p:spPr>
        <p:txBody>
          <a:bodyPr>
            <a:noAutofit/>
          </a:bodyPr>
          <a:lstStyle/>
          <a:p>
            <a:r>
              <a:rPr lang="ru-RU" sz="5400" b="1" dirty="0" smtClean="0">
                <a:solidFill>
                  <a:srgbClr val="0000FF"/>
                </a:solidFill>
              </a:rPr>
              <a:t>Психологическая акция </a:t>
            </a:r>
            <a:r>
              <a:rPr lang="ru-RU" sz="4800" b="1" dirty="0" smtClean="0">
                <a:solidFill>
                  <a:srgbClr val="0000FF"/>
                </a:solidFill>
              </a:rPr>
              <a:t/>
            </a:r>
            <a:br>
              <a:rPr lang="ru-RU" sz="4800" b="1" dirty="0" smtClean="0">
                <a:solidFill>
                  <a:srgbClr val="0000FF"/>
                </a:solidFill>
              </a:rPr>
            </a:br>
            <a:r>
              <a:rPr lang="ru-RU" sz="4800" b="1" dirty="0" smtClean="0">
                <a:solidFill>
                  <a:srgbClr val="0000FF"/>
                </a:solidFill>
              </a:rPr>
              <a:t>как игровая среда для развития позитивного мышления</a:t>
            </a:r>
            <a:endParaRPr lang="en-UA" sz="4800" b="1" dirty="0">
              <a:solidFill>
                <a:srgbClr val="0000FF"/>
              </a:solidFill>
            </a:endParaRPr>
          </a:p>
        </p:txBody>
      </p:sp>
      <p:sp>
        <p:nvSpPr>
          <p:cNvPr id="3" name="Subtitle 2">
            <a:extLst>
              <a:ext uri="{FF2B5EF4-FFF2-40B4-BE49-F238E27FC236}">
                <a16:creationId xmlns:a16="http://schemas.microsoft.com/office/drawing/2014/main" id="{AF81973A-D8C8-F743-881B-66890319076E}"/>
              </a:ext>
            </a:extLst>
          </p:cNvPr>
          <p:cNvSpPr>
            <a:spLocks noGrp="1"/>
          </p:cNvSpPr>
          <p:nvPr>
            <p:ph type="subTitle" idx="1"/>
          </p:nvPr>
        </p:nvSpPr>
        <p:spPr>
          <a:xfrm>
            <a:off x="6731000" y="5663210"/>
            <a:ext cx="5350164" cy="1093189"/>
          </a:xfrm>
        </p:spPr>
        <p:txBody>
          <a:bodyPr>
            <a:noAutofit/>
          </a:bodyPr>
          <a:lstStyle/>
          <a:p>
            <a:pPr algn="r">
              <a:lnSpc>
                <a:spcPct val="120000"/>
              </a:lnSpc>
              <a:spcBef>
                <a:spcPts val="0"/>
              </a:spcBef>
            </a:pPr>
            <a:r>
              <a:rPr lang="ru-RU" sz="1800" b="1" dirty="0" smtClean="0">
                <a:solidFill>
                  <a:srgbClr val="0070C0"/>
                </a:solidFill>
                <a:latin typeface="Times New Roman" panose="02020603050405020304" pitchFamily="18" charset="0"/>
                <a:cs typeface="Times New Roman" panose="02020603050405020304" pitchFamily="18" charset="0"/>
              </a:rPr>
              <a:t>Педагог-психолог МОУ г.о. Саранск </a:t>
            </a:r>
          </a:p>
          <a:p>
            <a:pPr algn="r">
              <a:lnSpc>
                <a:spcPct val="120000"/>
              </a:lnSpc>
              <a:spcBef>
                <a:spcPts val="0"/>
              </a:spcBef>
            </a:pPr>
            <a:r>
              <a:rPr lang="ru-RU" sz="1800" b="1" dirty="0" smtClean="0">
                <a:solidFill>
                  <a:srgbClr val="0070C0"/>
                </a:solidFill>
                <a:latin typeface="Times New Roman" panose="02020603050405020304" pitchFamily="18" charset="0"/>
                <a:cs typeface="Times New Roman" panose="02020603050405020304" pitchFamily="18" charset="0"/>
              </a:rPr>
              <a:t>«</a:t>
            </a:r>
            <a:r>
              <a:rPr lang="ru-RU" sz="1800" b="1" smtClean="0">
                <a:solidFill>
                  <a:srgbClr val="0070C0"/>
                </a:solidFill>
                <a:latin typeface="Times New Roman" panose="02020603050405020304" pitchFamily="18" charset="0"/>
                <a:cs typeface="Times New Roman" panose="02020603050405020304" pitchFamily="18" charset="0"/>
              </a:rPr>
              <a:t>Центра образования </a:t>
            </a:r>
            <a:r>
              <a:rPr lang="ru-RU" sz="1800" b="1" dirty="0" smtClean="0">
                <a:solidFill>
                  <a:srgbClr val="0070C0"/>
                </a:solidFill>
                <a:latin typeface="Times New Roman" panose="02020603050405020304" pitchFamily="18" charset="0"/>
                <a:cs typeface="Times New Roman" panose="02020603050405020304" pitchFamily="18" charset="0"/>
              </a:rPr>
              <a:t>«Тавла» - СОШ № 17»</a:t>
            </a:r>
          </a:p>
          <a:p>
            <a:pPr algn="r">
              <a:lnSpc>
                <a:spcPct val="120000"/>
              </a:lnSpc>
              <a:spcBef>
                <a:spcPts val="0"/>
              </a:spcBef>
            </a:pPr>
            <a:r>
              <a:rPr lang="ru-RU" sz="1800" b="1" dirty="0" smtClean="0">
                <a:solidFill>
                  <a:srgbClr val="0070C0"/>
                </a:solidFill>
                <a:latin typeface="Times New Roman" panose="02020603050405020304" pitchFamily="18" charset="0"/>
                <a:cs typeface="Times New Roman" panose="02020603050405020304" pitchFamily="18" charset="0"/>
              </a:rPr>
              <a:t>Навлютова Анастасия Сергеевна</a:t>
            </a:r>
            <a:endParaRPr lang="en-UA" sz="1800" b="1" dirty="0">
              <a:solidFill>
                <a:srgbClr val="0070C0"/>
              </a:solidFill>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047254"/>
            <a:ext cx="5162550" cy="5162550"/>
          </a:xfrm>
          <a:prstGeom prst="rect">
            <a:avLst/>
          </a:prstGeom>
        </p:spPr>
      </p:pic>
    </p:spTree>
    <p:extLst>
      <p:ext uri="{BB962C8B-B14F-4D97-AF65-F5344CB8AC3E}">
        <p14:creationId xmlns:p14="http://schemas.microsoft.com/office/powerpoint/2010/main" val="231265513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6376497"/>
          </a:xfrm>
          <a:solidFill>
            <a:schemeClr val="bg1"/>
          </a:solidFill>
        </p:spPr>
        <p:txBody>
          <a:bodyPr>
            <a:normAutofit/>
          </a:bodyPr>
          <a:lstStyle/>
          <a:p>
            <a:r>
              <a:rPr lang="ru-RU" sz="1600" dirty="0">
                <a:latin typeface="Times New Roman" panose="02020603050405020304" pitchFamily="18" charset="0"/>
                <a:cs typeface="Times New Roman" panose="02020603050405020304" pitchFamily="18" charset="0"/>
              </a:rPr>
              <a:t>Что такое игра для человека, для общества в целом? Игра — основной способ взаимодействия ребёнка с миром, его путь к освоению и познанию окружающей реальности, в игре развиваются интеллектуальные, моральные, волевые и физические качества детей, формируется их личность. Игрушки, предметы быта, материалы, включаемые в игру, становятся символами, заменяющими предметы из мира взрослых, что способствует развитию мышления и воображения ребёнка.</a:t>
            </a:r>
            <a:br>
              <a:rPr lang="ru-RU" sz="1600" dirty="0">
                <a:latin typeface="Times New Roman" panose="02020603050405020304" pitchFamily="18" charset="0"/>
                <a:cs typeface="Times New Roman" panose="02020603050405020304" pitchFamily="18" charset="0"/>
              </a:rPr>
            </a:br>
            <a:r>
              <a:rPr lang="ru-RU" sz="1600" dirty="0">
                <a:latin typeface="Times New Roman" panose="02020603050405020304" pitchFamily="18" charset="0"/>
                <a:cs typeface="Times New Roman" panose="02020603050405020304" pitchFamily="18" charset="0"/>
              </a:rPr>
              <a:t>Элементы игры пронизывают и современную взрослую жизнь, проявляясь, например, в экономике («биржевые игры»), в обучении («деловые игры»), в дипломатии и политике («политические игры»), социальной работе (психологические тренинги), спорте (Олимпийские игры, мировые чемпионаты и т. п.). Компьютерные игры широко используются взрослыми как способ отдыха и развлечения, тренажёры, средство обучения, инструмент психодиагностики и реабилитации. Игры - это также средство профилактики и просвещения в образовательной среде, с помощью которого можно создать благополучную атмосферу сотрудничества всех участников образовательных отношений.</a:t>
            </a:r>
            <a:br>
              <a:rPr lang="ru-RU" sz="1600" dirty="0">
                <a:latin typeface="Times New Roman" panose="02020603050405020304" pitchFamily="18" charset="0"/>
                <a:cs typeface="Times New Roman" panose="02020603050405020304" pitchFamily="18" charset="0"/>
              </a:rPr>
            </a:br>
            <a:r>
              <a:rPr lang="ru-RU" sz="1600" dirty="0">
                <a:latin typeface="Times New Roman" panose="02020603050405020304" pitchFamily="18" charset="0"/>
                <a:cs typeface="Times New Roman" panose="02020603050405020304" pitchFamily="18" charset="0"/>
              </a:rPr>
              <a:t>Атмосфера, климат в школе – это качество школьной жизни. Чем выше качество, тем легче, интереснее, продуктивнее проходит процесс становления личности школьника и обучение в целом. Современная школа – это школа, уделяющая огромное внимание созданию позитивной школьной атмосферы, позволяющей обучающимся чувствовать себя в безопасности в социальном, эмоциональном и физических планах, а также чувствовать себя ценными уважаемыми в обществе. Школа- это семья, где каждому комфортно и хорошо! Чтобы обучающимся, педагогам, родителям было комфортно существовать в школьной среде, необходимо, чтобы хорошо было каждому внутри себя. Для положительного отношения к обществу человек должен уметь мыслить позитивно, по-новому. Как это? Это значит смотреть оптимистически на все вокруг и верить в то, что любое событие происходит к лучшему. При таком подходе человек старается прежде всего смотреть на ошибки и неудачи как на жизненные уроки, в проблемах видеть цели и задачи, а в препятствиях на своем пути — новые возможности.</a:t>
            </a:r>
            <a:br>
              <a:rPr lang="ru-RU" sz="1600" dirty="0">
                <a:latin typeface="Times New Roman" panose="02020603050405020304" pitchFamily="18" charset="0"/>
                <a:cs typeface="Times New Roman" panose="02020603050405020304" pitchFamily="18" charset="0"/>
              </a:rPr>
            </a:br>
            <a:r>
              <a:rPr lang="ru-RU" sz="1600" dirty="0">
                <a:latin typeface="Times New Roman" panose="02020603050405020304" pitchFamily="18" charset="0"/>
                <a:cs typeface="Times New Roman" panose="02020603050405020304" pitchFamily="18" charset="0"/>
              </a:rPr>
              <a:t>Наиболее эффективной и интересной формой работы, способствующей развитию позитивного мышления является, на мой взгляд, создание такой уникальной среды, которая бы не выделялась из общей жизни школы, а была вплетена в нее самым естественным образом, но в тоже время способствовала развитию и закреплению новых качеств и их переноса в естественные условия жизнедеятельности. </a:t>
            </a:r>
            <a:br>
              <a:rPr lang="ru-RU" sz="1600" dirty="0">
                <a:latin typeface="Times New Roman" panose="02020603050405020304" pitchFamily="18" charset="0"/>
                <a:cs typeface="Times New Roman" panose="02020603050405020304" pitchFamily="18" charset="0"/>
              </a:rPr>
            </a:b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06537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476250"/>
            <a:ext cx="10515600" cy="6265372"/>
          </a:xfrm>
          <a:solidFill>
            <a:schemeClr val="bg1"/>
          </a:solidFill>
        </p:spPr>
        <p:txBody>
          <a:bodyPr>
            <a:normAutofit/>
          </a:bodyPr>
          <a:lstStyle/>
          <a:p>
            <a:r>
              <a:rPr lang="ru-RU" sz="1400" dirty="0">
                <a:latin typeface="Times New Roman" panose="02020603050405020304" pitchFamily="18" charset="0"/>
                <a:cs typeface="Times New Roman" panose="02020603050405020304" pitchFamily="18" charset="0"/>
              </a:rPr>
              <a:t>Такой формой работы является психологическая акция. По своей сути это среда, часто игровая, которая на определенное время создается в пространстве школы. Основной смысл психологической акции – это расширение жизненного пространства участников за счет внесения в их жизнь новых дополнительных смыслов, чувственных красок, культурных значений.</a:t>
            </a:r>
            <a:br>
              <a:rPr lang="ru-RU" sz="1400" dirty="0">
                <a:latin typeface="Times New Roman" panose="02020603050405020304" pitchFamily="18" charset="0"/>
                <a:cs typeface="Times New Roman" panose="02020603050405020304" pitchFamily="18" charset="0"/>
              </a:rPr>
            </a:br>
            <a:r>
              <a:rPr lang="ru-RU" sz="1400" dirty="0">
                <a:latin typeface="Times New Roman" panose="02020603050405020304" pitchFamily="18" charset="0"/>
                <a:cs typeface="Times New Roman" panose="02020603050405020304" pitchFamily="18" charset="0"/>
              </a:rPr>
              <a:t>Важные особенности «акции» – ненавязчивость и необычность. Она не мешает жить как обычно тем, кто хочет ее не замечать, она окрашивает в новые яркие краски жизнь тех, кто готов в нее включиться. Акции на время своей жизни создают в образовательной организации определенный настрой, позитивное эмоциональное состояние. Участники образовательного процесса начинают жить общей жизнью. Акции объединяют, помогают почувствовать себя членом большого коллектива, большой школьной семьи.</a:t>
            </a:r>
            <a:br>
              <a:rPr lang="ru-RU" sz="1400" dirty="0">
                <a:latin typeface="Times New Roman" panose="02020603050405020304" pitchFamily="18" charset="0"/>
                <a:cs typeface="Times New Roman" panose="02020603050405020304" pitchFamily="18" charset="0"/>
              </a:rPr>
            </a:br>
            <a:r>
              <a:rPr lang="ru-RU" sz="1400" dirty="0">
                <a:latin typeface="Times New Roman" panose="02020603050405020304" pitchFamily="18" charset="0"/>
                <a:cs typeface="Times New Roman" panose="02020603050405020304" pitchFamily="18" charset="0"/>
              </a:rPr>
              <a:t>Проведение разнообразных акций включается в план работы педагога-психолога МОУ «Центр образования «Тавла» - Средняя общеобразовательная школа № 17» уже третий год. За этот период в практику работы вошли акции, направленные на пропаганду позитивного отношения к жизни («Совет дня», «ПедМотив», «Щедрый день», «Разноцветный день», «День настроения», «Дерево настроения», «Школьный пазл», «Школьные предсказания», «Новогодние предсказания», «Рисуем Новый год», «Ёлкины советы»); акции, направленные на популяризацию жизнеутверждающих ценностей («Добрые сердца», «День СПАСИБО», «Счастье – это..»), медитативные акции («</a:t>
            </a:r>
            <a:r>
              <a:rPr lang="en-US" sz="1400" dirty="0">
                <a:latin typeface="Times New Roman" panose="02020603050405020304" pitchFamily="18" charset="0"/>
                <a:cs typeface="Times New Roman" panose="02020603050405020304" pitchFamily="18" charset="0"/>
              </a:rPr>
              <a:t>ART</a:t>
            </a:r>
            <a:r>
              <a:rPr lang="ru-RU" sz="1400" dirty="0">
                <a:latin typeface="Times New Roman" panose="02020603050405020304" pitchFamily="18" charset="0"/>
                <a:cs typeface="Times New Roman" panose="02020603050405020304" pitchFamily="18" charset="0"/>
              </a:rPr>
              <a:t>-листопад», «</a:t>
            </a:r>
            <a:r>
              <a:rPr lang="en-US" sz="1400" dirty="0">
                <a:latin typeface="Times New Roman" panose="02020603050405020304" pitchFamily="18" charset="0"/>
                <a:cs typeface="Times New Roman" panose="02020603050405020304" pitchFamily="18" charset="0"/>
              </a:rPr>
              <a:t>ART</a:t>
            </a:r>
            <a:r>
              <a:rPr lang="ru-RU" sz="1400" dirty="0">
                <a:latin typeface="Times New Roman" panose="02020603050405020304" pitchFamily="18" charset="0"/>
                <a:cs typeface="Times New Roman" panose="02020603050405020304" pitchFamily="18" charset="0"/>
              </a:rPr>
              <a:t>–челлендж»); акции, направленные на раскрытие творческого потенциала («Онлайн-парад Бантиков», «Чемодан-мечтаний», «Имя-движение», «Совместный рисунок», «онлайн-парад ЁЛОК»); профориентационные акции («</a:t>
            </a:r>
            <a:r>
              <a:rPr lang="en-US" sz="1400" dirty="0">
                <a:latin typeface="Times New Roman" panose="02020603050405020304" pitchFamily="18" charset="0"/>
                <a:cs typeface="Times New Roman" panose="02020603050405020304" pitchFamily="18" charset="0"/>
              </a:rPr>
              <a:t>PROF</a:t>
            </a:r>
            <a:r>
              <a:rPr lang="ru-RU" sz="1400" dirty="0">
                <a:latin typeface="Times New Roman" panose="02020603050405020304" pitchFamily="18" charset="0"/>
                <a:cs typeface="Times New Roman" panose="02020603050405020304" pitchFamily="18" charset="0"/>
              </a:rPr>
              <a:t>-мир»); школьные акции, посвященные дню рождения образовательной организации («Сердце Тавлы», «День Тавлы») и другие.</a:t>
            </a:r>
            <a:br>
              <a:rPr lang="ru-RU" sz="1400" dirty="0">
                <a:latin typeface="Times New Roman" panose="02020603050405020304" pitchFamily="18" charset="0"/>
                <a:cs typeface="Times New Roman" panose="02020603050405020304" pitchFamily="18" charset="0"/>
              </a:rPr>
            </a:br>
            <a:r>
              <a:rPr lang="ru-RU" sz="1400" dirty="0">
                <a:latin typeface="Times New Roman" panose="02020603050405020304" pitchFamily="18" charset="0"/>
                <a:cs typeface="Times New Roman" panose="02020603050405020304" pitchFamily="18" charset="0"/>
              </a:rPr>
              <a:t>Исходя из опыта проводимой работы, можно сказать, что проведение подобных акций способствует улучшению эмоционального состояния участников, расширению эмоционального, смыслового, деятельностного «поля» жизни человека, созданию общности, снижению тревожности, преодолению собственных страхов, неуверенности в себе, комплексов, развитию креативности и формированию адекватной самооценки.  Такая необычная форма работы помогает всем участникам раскрыться, открыто обсуждать наболевшие вопросы и не бояться быть осмеянным. Немаловажным является тот факт, что в результате повышается интерес к деятельности педагога-психолога и степень доверия к нему, а это в свою очередь способствует продолжению работы по психологическому сопровождению участников образовательного процесса.</a:t>
            </a:r>
            <a:br>
              <a:rPr lang="ru-RU" sz="1400" dirty="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a:r>
            <a:br>
              <a:rPr lang="ru-RU" sz="1400" dirty="0" smtClean="0">
                <a:latin typeface="Times New Roman" panose="02020603050405020304" pitchFamily="18" charset="0"/>
                <a:cs typeface="Times New Roman" panose="02020603050405020304" pitchFamily="18" charset="0"/>
              </a:rPr>
            </a:br>
            <a:r>
              <a:rPr lang="ru-RU" sz="1400" dirty="0">
                <a:latin typeface="Times New Roman" panose="02020603050405020304" pitchFamily="18" charset="0"/>
                <a:cs typeface="Times New Roman" panose="02020603050405020304" pitchFamily="18" charset="0"/>
              </a:rPr>
              <a:t/>
            </a:r>
            <a:br>
              <a:rPr lang="ru-RU" sz="1400" dirty="0">
                <a:latin typeface="Times New Roman" panose="02020603050405020304" pitchFamily="18" charset="0"/>
                <a:cs typeface="Times New Roman" panose="02020603050405020304" pitchFamily="18" charset="0"/>
              </a:rPr>
            </a:br>
            <a:r>
              <a:rPr lang="ru-RU" sz="1400" dirty="0" smtClean="0">
                <a:latin typeface="Times New Roman" panose="02020603050405020304" pitchFamily="18" charset="0"/>
                <a:cs typeface="Times New Roman" panose="02020603050405020304" pitchFamily="18" charset="0"/>
              </a:rPr>
              <a:t/>
            </a:r>
            <a:br>
              <a:rPr lang="ru-RU" sz="1400" dirty="0" smtClean="0">
                <a:latin typeface="Times New Roman" panose="02020603050405020304" pitchFamily="18" charset="0"/>
                <a:cs typeface="Times New Roman" panose="02020603050405020304" pitchFamily="18" charset="0"/>
              </a:rPr>
            </a:br>
            <a:r>
              <a:rPr lang="ru-RU" sz="1400" dirty="0">
                <a:latin typeface="Times New Roman" panose="02020603050405020304" pitchFamily="18" charset="0"/>
                <a:cs typeface="Times New Roman" panose="02020603050405020304" pitchFamily="18" charset="0"/>
              </a:rPr>
              <a:t/>
            </a:r>
            <a:br>
              <a:rPr lang="ru-RU" sz="1400" dirty="0">
                <a:latin typeface="Times New Roman" panose="02020603050405020304" pitchFamily="18" charset="0"/>
                <a:cs typeface="Times New Roman" panose="02020603050405020304" pitchFamily="18" charset="0"/>
              </a:rPr>
            </a:br>
            <a:r>
              <a:rPr lang="ru-RU" sz="2000" b="1" dirty="0" smtClean="0">
                <a:latin typeface="Times New Roman" panose="02020603050405020304" pitchFamily="18" charset="0"/>
                <a:cs typeface="Times New Roman" panose="02020603050405020304" pitchFamily="18" charset="0"/>
              </a:rPr>
              <a:t>Вот как это красиво и интересно </a:t>
            </a:r>
            <a:endParaRPr lang="ru-RU" sz="2000" b="1" dirty="0">
              <a:latin typeface="Times New Roman" panose="02020603050405020304" pitchFamily="18" charset="0"/>
              <a:cs typeface="Times New Roman" panose="02020603050405020304" pitchFamily="18" charset="0"/>
            </a:endParaRPr>
          </a:p>
        </p:txBody>
      </p:sp>
      <p:sp>
        <p:nvSpPr>
          <p:cNvPr id="5" name="Стрелка вправо 4"/>
          <p:cNvSpPr/>
          <p:nvPr/>
        </p:nvSpPr>
        <p:spPr>
          <a:xfrm>
            <a:off x="5648325" y="6019800"/>
            <a:ext cx="5276850" cy="371475"/>
          </a:xfrm>
          <a:prstGeom prst="rightArrow">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6974041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4D46C-1D23-8547-BB33-F0756F889247}"/>
              </a:ext>
            </a:extLst>
          </p:cNvPr>
          <p:cNvSpPr>
            <a:spLocks noGrp="1"/>
          </p:cNvSpPr>
          <p:nvPr>
            <p:ph type="title"/>
          </p:nvPr>
        </p:nvSpPr>
        <p:spPr>
          <a:xfrm>
            <a:off x="2047875" y="650875"/>
            <a:ext cx="10515600" cy="964911"/>
          </a:xfrm>
        </p:spPr>
        <p:txBody>
          <a:bodyPr>
            <a:normAutofit/>
          </a:bodyPr>
          <a:lstStyle/>
          <a:p>
            <a:pPr algn="ctr"/>
            <a:r>
              <a:rPr lang="ru-RU" sz="5400" b="1" dirty="0" smtClean="0">
                <a:solidFill>
                  <a:srgbClr val="0000FF"/>
                </a:solidFill>
              </a:rPr>
              <a:t>«День настроения»</a:t>
            </a:r>
            <a:endParaRPr lang="en-UA" sz="5400" b="1" dirty="0">
              <a:solidFill>
                <a:srgbClr val="0000FF"/>
              </a:solidFill>
            </a:endParaRPr>
          </a:p>
        </p:txBody>
      </p:sp>
      <p:pic>
        <p:nvPicPr>
          <p:cNvPr id="3" name="Рисунок 2"/>
          <p:cNvPicPr>
            <a:picLocks noChangeAspect="1"/>
          </p:cNvPicPr>
          <p:nvPr/>
        </p:nvPicPr>
        <p:blipFill rotWithShape="1">
          <a:blip r:embed="rId2" cstate="screen">
            <a:extLst>
              <a:ext uri="{28A0092B-C50C-407E-A947-70E740481C1C}">
                <a14:useLocalDpi xmlns:a14="http://schemas.microsoft.com/office/drawing/2010/main" val="0"/>
              </a:ext>
            </a:extLst>
          </a:blip>
          <a:srcRect/>
          <a:stretch/>
        </p:blipFill>
        <p:spPr>
          <a:xfrm>
            <a:off x="5188174" y="2082511"/>
            <a:ext cx="6581776" cy="4381500"/>
          </a:xfrm>
          <a:prstGeom prst="rect">
            <a:avLst/>
          </a:prstGeom>
        </p:spPr>
      </p:pic>
      <p:pic>
        <p:nvPicPr>
          <p:cNvPr id="4" name="Рисунок 3"/>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888775" y="650875"/>
            <a:ext cx="2940274" cy="2205206"/>
          </a:xfrm>
          <a:prstGeom prst="rect">
            <a:avLst/>
          </a:prstGeom>
        </p:spPr>
      </p:pic>
      <p:pic>
        <p:nvPicPr>
          <p:cNvPr id="5" name="Рисунок 4"/>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260124" y="3178968"/>
            <a:ext cx="4730975" cy="3548231"/>
          </a:xfrm>
          <a:prstGeom prst="rect">
            <a:avLst/>
          </a:prstGeom>
        </p:spPr>
      </p:pic>
    </p:spTree>
    <p:extLst>
      <p:ext uri="{BB962C8B-B14F-4D97-AF65-F5344CB8AC3E}">
        <p14:creationId xmlns:p14="http://schemas.microsoft.com/office/powerpoint/2010/main" val="12208354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4D46C-1D23-8547-BB33-F0756F889247}"/>
              </a:ext>
            </a:extLst>
          </p:cNvPr>
          <p:cNvSpPr>
            <a:spLocks noGrp="1"/>
          </p:cNvSpPr>
          <p:nvPr>
            <p:ph type="title"/>
          </p:nvPr>
        </p:nvSpPr>
        <p:spPr/>
        <p:txBody>
          <a:bodyPr>
            <a:normAutofit/>
          </a:bodyPr>
          <a:lstStyle/>
          <a:p>
            <a:pPr algn="ctr"/>
            <a:r>
              <a:rPr lang="ru-RU" sz="5400" b="1" dirty="0" smtClean="0">
                <a:solidFill>
                  <a:srgbClr val="0000FF"/>
                </a:solidFill>
              </a:rPr>
              <a:t>«Сердце ТАВЛЫ»</a:t>
            </a:r>
            <a:endParaRPr lang="en-UA" sz="5400" b="1" dirty="0">
              <a:solidFill>
                <a:srgbClr val="0000FF"/>
              </a:solidFill>
            </a:endParaRPr>
          </a:p>
        </p:txBody>
      </p:sp>
      <p:pic>
        <p:nvPicPr>
          <p:cNvPr id="3" name="Рисунок 2"/>
          <p:cNvPicPr>
            <a:picLocks noChangeAspect="1"/>
          </p:cNvPicPr>
          <p:nvPr/>
        </p:nvPicPr>
        <p:blipFill rotWithShape="1">
          <a:blip r:embed="rId2" cstate="screen">
            <a:extLst>
              <a:ext uri="{28A0092B-C50C-407E-A947-70E740481C1C}">
                <a14:useLocalDpi xmlns:a14="http://schemas.microsoft.com/office/drawing/2010/main" val="0"/>
              </a:ext>
            </a:extLst>
          </a:blip>
          <a:srcRect/>
          <a:stretch/>
        </p:blipFill>
        <p:spPr>
          <a:xfrm>
            <a:off x="1545166" y="237067"/>
            <a:ext cx="9101667" cy="1905000"/>
          </a:xfrm>
          <a:prstGeom prst="rect">
            <a:avLst/>
          </a:prstGeom>
        </p:spPr>
      </p:pic>
      <p:pic>
        <p:nvPicPr>
          <p:cNvPr id="7" name="Рисунок 6"/>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5439831" y="2195269"/>
            <a:ext cx="6451602" cy="4533901"/>
          </a:xfrm>
          <a:prstGeom prst="rect">
            <a:avLst/>
          </a:prstGeom>
        </p:spPr>
      </p:pic>
      <p:pic>
        <p:nvPicPr>
          <p:cNvPr id="8" name="Рисунок 7"/>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450848" y="2210857"/>
            <a:ext cx="4796368" cy="3597276"/>
          </a:xfrm>
          <a:prstGeom prst="rect">
            <a:avLst/>
          </a:prstGeom>
        </p:spPr>
      </p:pic>
      <p:sp>
        <p:nvSpPr>
          <p:cNvPr id="12" name="Title 1">
            <a:extLst>
              <a:ext uri="{FF2B5EF4-FFF2-40B4-BE49-F238E27FC236}">
                <a16:creationId xmlns:a16="http://schemas.microsoft.com/office/drawing/2014/main" id="{4B14D46C-1D23-8547-BB33-F0756F889247}"/>
              </a:ext>
            </a:extLst>
          </p:cNvPr>
          <p:cNvSpPr txBox="1">
            <a:spLocks/>
          </p:cNvSpPr>
          <p:nvPr/>
        </p:nvSpPr>
        <p:spPr>
          <a:xfrm>
            <a:off x="838200" y="5951923"/>
            <a:ext cx="3532447" cy="49135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000" b="1" dirty="0" smtClean="0">
                <a:solidFill>
                  <a:srgbClr val="0070C0"/>
                </a:solidFill>
              </a:rPr>
              <a:t>Добрые слова в адрес школы</a:t>
            </a:r>
            <a:endParaRPr lang="en-UA" sz="2000" b="1" dirty="0">
              <a:solidFill>
                <a:srgbClr val="0070C0"/>
              </a:solidFill>
            </a:endParaRPr>
          </a:p>
        </p:txBody>
      </p:sp>
    </p:spTree>
    <p:extLst>
      <p:ext uri="{BB962C8B-B14F-4D97-AF65-F5344CB8AC3E}">
        <p14:creationId xmlns:p14="http://schemas.microsoft.com/office/powerpoint/2010/main" val="240641288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4B14D46C-1D23-8547-BB33-F0756F889247}"/>
              </a:ext>
            </a:extLst>
          </p:cNvPr>
          <p:cNvSpPr txBox="1">
            <a:spLocks/>
          </p:cNvSpPr>
          <p:nvPr/>
        </p:nvSpPr>
        <p:spPr>
          <a:xfrm>
            <a:off x="6949440" y="6197600"/>
            <a:ext cx="4563687" cy="49135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400" b="1" dirty="0" smtClean="0">
                <a:solidFill>
                  <a:srgbClr val="0070C0"/>
                </a:solidFill>
              </a:rPr>
              <a:t>Замотивируй себя на позитив!</a:t>
            </a:r>
            <a:endParaRPr lang="en-UA" sz="2400" b="1" dirty="0">
              <a:solidFill>
                <a:srgbClr val="0070C0"/>
              </a:solidFill>
            </a:endParaRPr>
          </a:p>
        </p:txBody>
      </p:sp>
      <p:pic>
        <p:nvPicPr>
          <p:cNvPr id="5" name="Рисунок 4"/>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4492162" y="1165625"/>
            <a:ext cx="3555597" cy="4740796"/>
          </a:xfrm>
          <a:prstGeom prst="rect">
            <a:avLst/>
          </a:prstGeom>
        </p:spPr>
      </p:pic>
      <p:pic>
        <p:nvPicPr>
          <p:cNvPr id="6" name="Рисунок 5"/>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8169274" y="1165625"/>
            <a:ext cx="3555597" cy="4740796"/>
          </a:xfrm>
          <a:prstGeom prst="rect">
            <a:avLst/>
          </a:prstGeom>
        </p:spPr>
      </p:pic>
      <p:sp>
        <p:nvSpPr>
          <p:cNvPr id="11" name="Title 1">
            <a:extLst>
              <a:ext uri="{FF2B5EF4-FFF2-40B4-BE49-F238E27FC236}">
                <a16:creationId xmlns:a16="http://schemas.microsoft.com/office/drawing/2014/main" id="{4B14D46C-1D23-8547-BB33-F0756F889247}"/>
              </a:ext>
            </a:extLst>
          </p:cNvPr>
          <p:cNvSpPr>
            <a:spLocks noGrp="1"/>
          </p:cNvSpPr>
          <p:nvPr>
            <p:ph type="title"/>
          </p:nvPr>
        </p:nvSpPr>
        <p:spPr>
          <a:xfrm>
            <a:off x="815050" y="146264"/>
            <a:ext cx="10515600" cy="964911"/>
          </a:xfrm>
        </p:spPr>
        <p:txBody>
          <a:bodyPr>
            <a:normAutofit/>
          </a:bodyPr>
          <a:lstStyle/>
          <a:p>
            <a:pPr algn="ctr"/>
            <a:r>
              <a:rPr lang="ru-RU" sz="5400" b="1" dirty="0" smtClean="0">
                <a:solidFill>
                  <a:srgbClr val="0000FF"/>
                </a:solidFill>
              </a:rPr>
              <a:t>«СОВЕТ ДНЯ» </a:t>
            </a:r>
            <a:r>
              <a:rPr lang="ru-RU" sz="3200" b="1" dirty="0" smtClean="0">
                <a:solidFill>
                  <a:srgbClr val="0000FF"/>
                </a:solidFill>
              </a:rPr>
              <a:t>(акция для педагогов)</a:t>
            </a:r>
            <a:endParaRPr lang="en-UA" sz="3200" b="1" dirty="0">
              <a:solidFill>
                <a:srgbClr val="0000FF"/>
              </a:solidFill>
            </a:endParaRPr>
          </a:p>
        </p:txBody>
      </p:sp>
      <p:pic>
        <p:nvPicPr>
          <p:cNvPr id="10" name="Рисунок 9"/>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a:off x="815050" y="1165625"/>
            <a:ext cx="3555597" cy="4740796"/>
          </a:xfrm>
          <a:prstGeom prst="rect">
            <a:avLst/>
          </a:prstGeom>
        </p:spPr>
      </p:pic>
    </p:spTree>
    <p:extLst>
      <p:ext uri="{BB962C8B-B14F-4D97-AF65-F5344CB8AC3E}">
        <p14:creationId xmlns:p14="http://schemas.microsoft.com/office/powerpoint/2010/main" val="114967814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4D46C-1D23-8547-BB33-F0756F889247}"/>
              </a:ext>
            </a:extLst>
          </p:cNvPr>
          <p:cNvSpPr>
            <a:spLocks noGrp="1"/>
          </p:cNvSpPr>
          <p:nvPr>
            <p:ph type="title"/>
          </p:nvPr>
        </p:nvSpPr>
        <p:spPr>
          <a:xfrm>
            <a:off x="838200" y="929570"/>
            <a:ext cx="10515600" cy="964911"/>
          </a:xfrm>
        </p:spPr>
        <p:txBody>
          <a:bodyPr>
            <a:normAutofit/>
          </a:bodyPr>
          <a:lstStyle/>
          <a:p>
            <a:pPr algn="ctr"/>
            <a:r>
              <a:rPr lang="ru-RU" sz="5400" b="1" dirty="0" smtClean="0">
                <a:solidFill>
                  <a:srgbClr val="0000FF"/>
                </a:solidFill>
              </a:rPr>
              <a:t>«ИМЯ-движение»</a:t>
            </a:r>
            <a:endParaRPr lang="en-UA" sz="5400" b="1" dirty="0">
              <a:solidFill>
                <a:srgbClr val="0000FF"/>
              </a:solidFill>
            </a:endParaRPr>
          </a:p>
        </p:txBody>
      </p:sp>
      <p:pic>
        <p:nvPicPr>
          <p:cNvPr id="4" name="Рисунок 3"/>
          <p:cNvPicPr>
            <a:picLocks noChangeAspect="1"/>
          </p:cNvPicPr>
          <p:nvPr/>
        </p:nvPicPr>
        <p:blipFill rotWithShape="1">
          <a:blip r:embed="rId2" cstate="screen">
            <a:extLst>
              <a:ext uri="{28A0092B-C50C-407E-A947-70E740481C1C}">
                <a14:useLocalDpi xmlns:a14="http://schemas.microsoft.com/office/drawing/2010/main" val="0"/>
              </a:ext>
            </a:extLst>
          </a:blip>
          <a:srcRect/>
          <a:stretch/>
        </p:blipFill>
        <p:spPr>
          <a:xfrm>
            <a:off x="838200" y="635204"/>
            <a:ext cx="2239324" cy="1936865"/>
          </a:xfrm>
          <a:prstGeom prst="rect">
            <a:avLst/>
          </a:prstGeom>
        </p:spPr>
      </p:pic>
      <p:pic>
        <p:nvPicPr>
          <p:cNvPr id="5" name="Рисунок 4"/>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9285160" y="140682"/>
            <a:ext cx="2759529" cy="4276268"/>
          </a:xfrm>
          <a:prstGeom prst="rect">
            <a:avLst/>
          </a:prstGeom>
        </p:spPr>
      </p:pic>
      <p:pic>
        <p:nvPicPr>
          <p:cNvPr id="3" name="Рисунок 2"/>
          <p:cNvPicPr>
            <a:picLocks noChangeAspect="1"/>
          </p:cNvPicPr>
          <p:nvPr/>
        </p:nvPicPr>
        <p:blipFill rotWithShape="1">
          <a:blip r:embed="rId4" cstate="screen">
            <a:extLst>
              <a:ext uri="{28A0092B-C50C-407E-A947-70E740481C1C}">
                <a14:useLocalDpi xmlns:a14="http://schemas.microsoft.com/office/drawing/2010/main" val="0"/>
              </a:ext>
            </a:extLst>
          </a:blip>
          <a:srcRect/>
          <a:stretch/>
        </p:blipFill>
        <p:spPr>
          <a:xfrm>
            <a:off x="4046460" y="2683368"/>
            <a:ext cx="6618464" cy="3916049"/>
          </a:xfrm>
          <a:prstGeom prst="rect">
            <a:avLst/>
          </a:prstGeom>
        </p:spPr>
      </p:pic>
      <p:pic>
        <p:nvPicPr>
          <p:cNvPr id="6" name="Рисунок 5"/>
          <p:cNvPicPr>
            <a:picLocks noChangeAspect="1"/>
          </p:cNvPicPr>
          <p:nvPr/>
        </p:nvPicPr>
        <p:blipFill rotWithShape="1">
          <a:blip r:embed="rId5" cstate="screen">
            <a:extLst>
              <a:ext uri="{28A0092B-C50C-407E-A947-70E740481C1C}">
                <a14:useLocalDpi xmlns:a14="http://schemas.microsoft.com/office/drawing/2010/main" val="0"/>
              </a:ext>
            </a:extLst>
          </a:blip>
          <a:srcRect l="9424" r="18556"/>
          <a:stretch/>
        </p:blipFill>
        <p:spPr>
          <a:xfrm>
            <a:off x="103261" y="3140944"/>
            <a:ext cx="3842206" cy="3000895"/>
          </a:xfrm>
          <a:prstGeom prst="rect">
            <a:avLst/>
          </a:prstGeom>
        </p:spPr>
      </p:pic>
    </p:spTree>
    <p:extLst>
      <p:ext uri="{BB962C8B-B14F-4D97-AF65-F5344CB8AC3E}">
        <p14:creationId xmlns:p14="http://schemas.microsoft.com/office/powerpoint/2010/main" val="193790944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4B14D46C-1D23-8547-BB33-F0756F889247}"/>
              </a:ext>
            </a:extLst>
          </p:cNvPr>
          <p:cNvSpPr txBox="1">
            <a:spLocks/>
          </p:cNvSpPr>
          <p:nvPr/>
        </p:nvSpPr>
        <p:spPr>
          <a:xfrm>
            <a:off x="838200" y="5951923"/>
            <a:ext cx="3532447" cy="49135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A" sz="2000" b="1" dirty="0">
              <a:solidFill>
                <a:srgbClr val="0070C0"/>
              </a:solidFill>
            </a:endParaRPr>
          </a:p>
        </p:txBody>
      </p:sp>
      <p:pic>
        <p:nvPicPr>
          <p:cNvPr id="3" name="Рисунок 2"/>
          <p:cNvPicPr>
            <a:picLocks noChangeAspect="1"/>
          </p:cNvPicPr>
          <p:nvPr/>
        </p:nvPicPr>
        <p:blipFill rotWithShape="1">
          <a:blip r:embed="rId2" cstate="screen">
            <a:extLst>
              <a:ext uri="{28A0092B-C50C-407E-A947-70E740481C1C}">
                <a14:useLocalDpi xmlns:a14="http://schemas.microsoft.com/office/drawing/2010/main" val="0"/>
              </a:ext>
            </a:extLst>
          </a:blip>
          <a:srcRect/>
          <a:stretch/>
        </p:blipFill>
        <p:spPr>
          <a:xfrm>
            <a:off x="0" y="0"/>
            <a:ext cx="12192000" cy="2962275"/>
          </a:xfrm>
          <a:prstGeom prst="rect">
            <a:avLst/>
          </a:prstGeom>
        </p:spPr>
      </p:pic>
      <p:pic>
        <p:nvPicPr>
          <p:cNvPr id="4" name="Рисунок 3"/>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796748" y="3007418"/>
            <a:ext cx="2350660" cy="3190182"/>
          </a:xfrm>
          <a:prstGeom prst="rect">
            <a:avLst/>
          </a:prstGeom>
        </p:spPr>
      </p:pic>
      <p:pic>
        <p:nvPicPr>
          <p:cNvPr id="5" name="Рисунок 4"/>
          <p:cNvPicPr>
            <a:picLocks noChangeAspect="1"/>
          </p:cNvPicPr>
          <p:nvPr/>
        </p:nvPicPr>
        <p:blipFill rotWithShape="1">
          <a:blip r:embed="rId4" cstate="screen">
            <a:extLst>
              <a:ext uri="{28A0092B-C50C-407E-A947-70E740481C1C}">
                <a14:useLocalDpi xmlns:a14="http://schemas.microsoft.com/office/drawing/2010/main" val="0"/>
              </a:ext>
            </a:extLst>
          </a:blip>
          <a:srcRect/>
          <a:stretch/>
        </p:blipFill>
        <p:spPr>
          <a:xfrm>
            <a:off x="9512912" y="4362450"/>
            <a:ext cx="2444911" cy="2343150"/>
          </a:xfrm>
          <a:prstGeom prst="rect">
            <a:avLst/>
          </a:prstGeom>
        </p:spPr>
      </p:pic>
      <p:pic>
        <p:nvPicPr>
          <p:cNvPr id="6" name="Рисунок 5"/>
          <p:cNvPicPr>
            <a:picLocks noChangeAspect="1"/>
          </p:cNvPicPr>
          <p:nvPr/>
        </p:nvPicPr>
        <p:blipFill>
          <a:blip r:embed="rId5" cstate="screen">
            <a:extLst>
              <a:ext uri="{28A0092B-C50C-407E-A947-70E740481C1C}">
                <a14:useLocalDpi xmlns:a14="http://schemas.microsoft.com/office/drawing/2010/main" val="0"/>
              </a:ext>
            </a:extLst>
          </a:blip>
          <a:stretch>
            <a:fillRect/>
          </a:stretch>
        </p:blipFill>
        <p:spPr>
          <a:xfrm>
            <a:off x="6868671" y="3643312"/>
            <a:ext cx="2150353" cy="2700338"/>
          </a:xfrm>
          <a:prstGeom prst="rect">
            <a:avLst/>
          </a:prstGeom>
        </p:spPr>
      </p:pic>
      <p:pic>
        <p:nvPicPr>
          <p:cNvPr id="7" name="Рисунок 6"/>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a:off x="3403793" y="3374951"/>
            <a:ext cx="3217934" cy="3237060"/>
          </a:xfrm>
          <a:prstGeom prst="rect">
            <a:avLst/>
          </a:prstGeom>
        </p:spPr>
      </p:pic>
    </p:spTree>
    <p:extLst>
      <p:ext uri="{BB962C8B-B14F-4D97-AF65-F5344CB8AC3E}">
        <p14:creationId xmlns:p14="http://schemas.microsoft.com/office/powerpoint/2010/main" val="133541443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723880"/>
            <a:ext cx="4676775" cy="4572000"/>
          </a:xfrm>
          <a:prstGeom prst="rect">
            <a:avLst/>
          </a:prstGeom>
        </p:spPr>
      </p:pic>
      <p:sp>
        <p:nvSpPr>
          <p:cNvPr id="2" name="Title 1">
            <a:extLst>
              <a:ext uri="{FF2B5EF4-FFF2-40B4-BE49-F238E27FC236}">
                <a16:creationId xmlns:a16="http://schemas.microsoft.com/office/drawing/2014/main" id="{4B14D46C-1D23-8547-BB33-F0756F889247}"/>
              </a:ext>
            </a:extLst>
          </p:cNvPr>
          <p:cNvSpPr>
            <a:spLocks noGrp="1"/>
          </p:cNvSpPr>
          <p:nvPr>
            <p:ph type="title"/>
          </p:nvPr>
        </p:nvSpPr>
        <p:spPr/>
        <p:txBody>
          <a:bodyPr>
            <a:normAutofit/>
          </a:bodyPr>
          <a:lstStyle/>
          <a:p>
            <a:pPr algn="ctr"/>
            <a:r>
              <a:rPr lang="ru-RU" sz="5400" b="1" dirty="0" smtClean="0">
                <a:solidFill>
                  <a:srgbClr val="0000FF"/>
                </a:solidFill>
              </a:rPr>
              <a:t>«Разноцветный день»</a:t>
            </a:r>
            <a:endParaRPr lang="en-UA" sz="5400" b="1" dirty="0">
              <a:solidFill>
                <a:srgbClr val="0000FF"/>
              </a:solidFill>
            </a:endParaRPr>
          </a:p>
        </p:txBody>
      </p:sp>
      <p:pic>
        <p:nvPicPr>
          <p:cNvPr id="3" name="Рисунок 2"/>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a:off x="4676775" y="1404552"/>
            <a:ext cx="7362826" cy="5038725"/>
          </a:xfrm>
          <a:prstGeom prst="rect">
            <a:avLst/>
          </a:prstGeom>
        </p:spPr>
      </p:pic>
    </p:spTree>
    <p:extLst>
      <p:ext uri="{BB962C8B-B14F-4D97-AF65-F5344CB8AC3E}">
        <p14:creationId xmlns:p14="http://schemas.microsoft.com/office/powerpoint/2010/main" val="8427673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4D46C-1D23-8547-BB33-F0756F889247}"/>
              </a:ext>
            </a:extLst>
          </p:cNvPr>
          <p:cNvSpPr>
            <a:spLocks noGrp="1"/>
          </p:cNvSpPr>
          <p:nvPr>
            <p:ph type="title"/>
          </p:nvPr>
        </p:nvSpPr>
        <p:spPr>
          <a:xfrm>
            <a:off x="-882535" y="99118"/>
            <a:ext cx="10515600" cy="964911"/>
          </a:xfrm>
        </p:spPr>
        <p:txBody>
          <a:bodyPr>
            <a:normAutofit/>
          </a:bodyPr>
          <a:lstStyle/>
          <a:p>
            <a:pPr algn="ctr"/>
            <a:r>
              <a:rPr lang="ru-RU" sz="5400" b="1" dirty="0" smtClean="0">
                <a:solidFill>
                  <a:srgbClr val="0000FF"/>
                </a:solidFill>
              </a:rPr>
              <a:t>«Совместный рисунок»</a:t>
            </a:r>
            <a:endParaRPr lang="en-UA" sz="5400" b="1" dirty="0">
              <a:solidFill>
                <a:srgbClr val="0000FF"/>
              </a:solidFill>
            </a:endParaRPr>
          </a:p>
        </p:txBody>
      </p:sp>
      <p:sp>
        <p:nvSpPr>
          <p:cNvPr id="12" name="Title 1">
            <a:extLst>
              <a:ext uri="{FF2B5EF4-FFF2-40B4-BE49-F238E27FC236}">
                <a16:creationId xmlns:a16="http://schemas.microsoft.com/office/drawing/2014/main" id="{4B14D46C-1D23-8547-BB33-F0756F889247}"/>
              </a:ext>
            </a:extLst>
          </p:cNvPr>
          <p:cNvSpPr txBox="1">
            <a:spLocks/>
          </p:cNvSpPr>
          <p:nvPr/>
        </p:nvSpPr>
        <p:spPr>
          <a:xfrm>
            <a:off x="5989376" y="818352"/>
            <a:ext cx="5324475" cy="49135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ru-RU" sz="2800" b="1" dirty="0" smtClean="0">
                <a:solidFill>
                  <a:srgbClr val="0070C0"/>
                </a:solidFill>
              </a:rPr>
              <a:t>Рисование на определённую тему</a:t>
            </a:r>
            <a:endParaRPr lang="en-UA" sz="2800" b="1" dirty="0">
              <a:solidFill>
                <a:srgbClr val="0070C0"/>
              </a:solidFill>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70364" y="1429789"/>
            <a:ext cx="8113221" cy="5490389"/>
          </a:xfrm>
          <a:prstGeom prst="rect">
            <a:avLst/>
          </a:prstGeom>
        </p:spPr>
      </p:pic>
    </p:spTree>
    <p:extLst>
      <p:ext uri="{BB962C8B-B14F-4D97-AF65-F5344CB8AC3E}">
        <p14:creationId xmlns:p14="http://schemas.microsoft.com/office/powerpoint/2010/main" val="415902423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4D46C-1D23-8547-BB33-F0756F889247}"/>
              </a:ext>
            </a:extLst>
          </p:cNvPr>
          <p:cNvSpPr>
            <a:spLocks noGrp="1"/>
          </p:cNvSpPr>
          <p:nvPr>
            <p:ph type="title"/>
          </p:nvPr>
        </p:nvSpPr>
        <p:spPr/>
        <p:txBody>
          <a:bodyPr>
            <a:normAutofit/>
          </a:bodyPr>
          <a:lstStyle/>
          <a:p>
            <a:pPr algn="ctr"/>
            <a:r>
              <a:rPr lang="ru-RU" sz="5400" b="1" dirty="0" smtClean="0">
                <a:solidFill>
                  <a:srgbClr val="0000FF"/>
                </a:solidFill>
              </a:rPr>
              <a:t>«Онлайн парад бантиков»</a:t>
            </a:r>
            <a:endParaRPr lang="en-UA" sz="5400" b="1" dirty="0">
              <a:solidFill>
                <a:srgbClr val="0000FF"/>
              </a:solidFill>
            </a:endParaRPr>
          </a:p>
        </p:txBody>
      </p:sp>
      <p:pic>
        <p:nvPicPr>
          <p:cNvPr id="3" name="Рисунок 2"/>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8961633" y="5132296"/>
            <a:ext cx="2958225" cy="1449972"/>
          </a:xfrm>
          <a:prstGeom prst="rect">
            <a:avLst/>
          </a:prstGeom>
        </p:spPr>
      </p:pic>
      <p:pic>
        <p:nvPicPr>
          <p:cNvPr id="5" name="Рисунок 4"/>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a:off x="4615148" y="4120873"/>
            <a:ext cx="4037080" cy="2630840"/>
          </a:xfrm>
          <a:prstGeom prst="rect">
            <a:avLst/>
          </a:prstGeom>
        </p:spPr>
      </p:pic>
      <p:pic>
        <p:nvPicPr>
          <p:cNvPr id="6" name="Рисунок 5"/>
          <p:cNvPicPr>
            <a:picLocks noChangeAspect="1"/>
          </p:cNvPicPr>
          <p:nvPr/>
        </p:nvPicPr>
        <p:blipFill rotWithShape="1">
          <a:blip r:embed="rId4" cstate="screen">
            <a:extLst>
              <a:ext uri="{28A0092B-C50C-407E-A947-70E740481C1C}">
                <a14:useLocalDpi xmlns:a14="http://schemas.microsoft.com/office/drawing/2010/main" val="0"/>
              </a:ext>
            </a:extLst>
          </a:blip>
          <a:srcRect/>
          <a:stretch/>
        </p:blipFill>
        <p:spPr>
          <a:xfrm>
            <a:off x="448231" y="1659479"/>
            <a:ext cx="4007655" cy="4922789"/>
          </a:xfrm>
          <a:prstGeom prst="rect">
            <a:avLst/>
          </a:prstGeom>
        </p:spPr>
      </p:pic>
      <p:pic>
        <p:nvPicPr>
          <p:cNvPr id="4" name="Рисунок 3"/>
          <p:cNvPicPr>
            <a:picLocks noChangeAspect="1"/>
          </p:cNvPicPr>
          <p:nvPr/>
        </p:nvPicPr>
        <p:blipFill rotWithShape="1">
          <a:blip r:embed="rId5" cstate="screen">
            <a:extLst>
              <a:ext uri="{28A0092B-C50C-407E-A947-70E740481C1C}">
                <a14:useLocalDpi xmlns:a14="http://schemas.microsoft.com/office/drawing/2010/main" val="0"/>
              </a:ext>
            </a:extLst>
          </a:blip>
          <a:srcRect/>
          <a:stretch/>
        </p:blipFill>
        <p:spPr>
          <a:xfrm>
            <a:off x="6981372" y="1431188"/>
            <a:ext cx="4938486" cy="3552972"/>
          </a:xfrm>
          <a:prstGeom prst="rect">
            <a:avLst/>
          </a:prstGeom>
        </p:spPr>
      </p:pic>
      <p:pic>
        <p:nvPicPr>
          <p:cNvPr id="2050" name="Picture 2" descr="Реалистичный синий бант на белом фоне | Премиум векторы"/>
          <p:cNvPicPr>
            <a:picLocks noChangeAspect="1" noChangeArrowheads="1"/>
          </p:cNvPicPr>
          <p:nvPr/>
        </p:nvPicPr>
        <p:blipFill>
          <a:blip r:embed="rId6" cstate="screen">
            <a:extLst>
              <a:ext uri="{28A0092B-C50C-407E-A947-70E740481C1C}">
                <a14:useLocalDpi xmlns:a14="http://schemas.microsoft.com/office/drawing/2010/main" val="0"/>
              </a:ext>
            </a:extLst>
          </a:blip>
          <a:srcRect/>
          <a:stretch>
            <a:fillRect/>
          </a:stretch>
        </p:blipFill>
        <p:spPr bwMode="auto">
          <a:xfrm flipH="1">
            <a:off x="4670685" y="1651510"/>
            <a:ext cx="2226122" cy="21478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215406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4D46C-1D23-8547-BB33-F0756F889247}"/>
              </a:ext>
            </a:extLst>
          </p:cNvPr>
          <p:cNvSpPr>
            <a:spLocks noGrp="1"/>
          </p:cNvSpPr>
          <p:nvPr>
            <p:ph type="title"/>
          </p:nvPr>
        </p:nvSpPr>
        <p:spPr/>
        <p:txBody>
          <a:bodyPr>
            <a:normAutofit/>
          </a:bodyPr>
          <a:lstStyle/>
          <a:p>
            <a:pPr algn="ctr"/>
            <a:r>
              <a:rPr lang="ru-RU" sz="5400" b="1" dirty="0" smtClean="0">
                <a:solidFill>
                  <a:srgbClr val="0000FF"/>
                </a:solidFill>
              </a:rPr>
              <a:t>«День ТАВЛЫ»</a:t>
            </a:r>
            <a:endParaRPr lang="en-UA" sz="5400" b="1" dirty="0">
              <a:solidFill>
                <a:srgbClr val="0000FF"/>
              </a:solidFill>
            </a:endParaRPr>
          </a:p>
        </p:txBody>
      </p:sp>
      <p:pic>
        <p:nvPicPr>
          <p:cNvPr id="3" name="Рисунок 2"/>
          <p:cNvPicPr>
            <a:picLocks noChangeAspect="1"/>
          </p:cNvPicPr>
          <p:nvPr/>
        </p:nvPicPr>
        <p:blipFill rotWithShape="1">
          <a:blip r:embed="rId2" cstate="screen">
            <a:extLst>
              <a:ext uri="{28A0092B-C50C-407E-A947-70E740481C1C}">
                <a14:useLocalDpi xmlns:a14="http://schemas.microsoft.com/office/drawing/2010/main" val="0"/>
              </a:ext>
            </a:extLst>
          </a:blip>
          <a:srcRect/>
          <a:stretch/>
        </p:blipFill>
        <p:spPr>
          <a:xfrm>
            <a:off x="680389" y="565602"/>
            <a:ext cx="3369096" cy="3222955"/>
          </a:xfrm>
          <a:prstGeom prst="rect">
            <a:avLst/>
          </a:prstGeom>
        </p:spPr>
      </p:pic>
      <p:pic>
        <p:nvPicPr>
          <p:cNvPr id="4" name="Рисунок 3"/>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a:off x="4501276" y="1480785"/>
            <a:ext cx="7577602" cy="5078606"/>
          </a:xfrm>
          <a:prstGeom prst="rect">
            <a:avLst/>
          </a:prstGeom>
        </p:spPr>
      </p:pic>
      <p:pic>
        <p:nvPicPr>
          <p:cNvPr id="5" name="Рисунок 4"/>
          <p:cNvPicPr>
            <a:picLocks noChangeAspect="1"/>
          </p:cNvPicPr>
          <p:nvPr/>
        </p:nvPicPr>
        <p:blipFill rotWithShape="1">
          <a:blip r:embed="rId4" cstate="screen">
            <a:extLst>
              <a:ext uri="{28A0092B-C50C-407E-A947-70E740481C1C}">
                <a14:useLocalDpi xmlns:a14="http://schemas.microsoft.com/office/drawing/2010/main" val="0"/>
              </a:ext>
            </a:extLst>
          </a:blip>
          <a:srcRect/>
          <a:stretch/>
        </p:blipFill>
        <p:spPr>
          <a:xfrm>
            <a:off x="341320" y="4266133"/>
            <a:ext cx="4047233" cy="2293258"/>
          </a:xfrm>
          <a:prstGeom prst="rect">
            <a:avLst/>
          </a:prstGeom>
        </p:spPr>
      </p:pic>
    </p:spTree>
    <p:extLst>
      <p:ext uri="{BB962C8B-B14F-4D97-AF65-F5344CB8AC3E}">
        <p14:creationId xmlns:p14="http://schemas.microsoft.com/office/powerpoint/2010/main" val="255166007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4D46C-1D23-8547-BB33-F0756F889247}"/>
              </a:ext>
            </a:extLst>
          </p:cNvPr>
          <p:cNvSpPr>
            <a:spLocks noGrp="1"/>
          </p:cNvSpPr>
          <p:nvPr>
            <p:ph type="title"/>
          </p:nvPr>
        </p:nvSpPr>
        <p:spPr/>
        <p:txBody>
          <a:bodyPr>
            <a:normAutofit/>
          </a:bodyPr>
          <a:lstStyle/>
          <a:p>
            <a:pPr algn="ctr"/>
            <a:r>
              <a:rPr lang="ru-RU" sz="5400" b="1" dirty="0" smtClean="0">
                <a:solidFill>
                  <a:srgbClr val="0000FF"/>
                </a:solidFill>
              </a:rPr>
              <a:t>«Школьные предсказания»</a:t>
            </a:r>
            <a:endParaRPr lang="en-UA" sz="5400" b="1" dirty="0">
              <a:solidFill>
                <a:srgbClr val="0000FF"/>
              </a:solidFill>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1689" y="1524611"/>
            <a:ext cx="6929257" cy="4870565"/>
          </a:xfrm>
          <a:prstGeom prst="rect">
            <a:avLst/>
          </a:prstGeom>
        </p:spPr>
      </p:pic>
      <p:pic>
        <p:nvPicPr>
          <p:cNvPr id="4" name="Рисунок 3"/>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a:off x="7412041" y="1715111"/>
            <a:ext cx="2174186" cy="1437576"/>
          </a:xfrm>
          <a:prstGeom prst="rect">
            <a:avLst/>
          </a:prstGeom>
        </p:spPr>
      </p:pic>
      <p:pic>
        <p:nvPicPr>
          <p:cNvPr id="5" name="Рисунок 4"/>
          <p:cNvPicPr>
            <a:picLocks noChangeAspect="1"/>
          </p:cNvPicPr>
          <p:nvPr/>
        </p:nvPicPr>
        <p:blipFill rotWithShape="1">
          <a:blip r:embed="rId4" cstate="screen">
            <a:extLst>
              <a:ext uri="{28A0092B-C50C-407E-A947-70E740481C1C}">
                <a14:useLocalDpi xmlns:a14="http://schemas.microsoft.com/office/drawing/2010/main" val="0"/>
              </a:ext>
            </a:extLst>
          </a:blip>
          <a:srcRect/>
          <a:stretch/>
        </p:blipFill>
        <p:spPr>
          <a:xfrm>
            <a:off x="9837322" y="3446450"/>
            <a:ext cx="2184853" cy="1407886"/>
          </a:xfrm>
          <a:prstGeom prst="rect">
            <a:avLst/>
          </a:prstGeom>
        </p:spPr>
      </p:pic>
      <p:pic>
        <p:nvPicPr>
          <p:cNvPr id="6" name="Рисунок 5"/>
          <p:cNvPicPr>
            <a:picLocks noChangeAspect="1"/>
          </p:cNvPicPr>
          <p:nvPr/>
        </p:nvPicPr>
        <p:blipFill rotWithShape="1">
          <a:blip r:embed="rId5" cstate="screen">
            <a:extLst>
              <a:ext uri="{28A0092B-C50C-407E-A947-70E740481C1C}">
                <a14:useLocalDpi xmlns:a14="http://schemas.microsoft.com/office/drawing/2010/main" val="0"/>
              </a:ext>
            </a:extLst>
          </a:blip>
          <a:srcRect/>
          <a:stretch/>
        </p:blipFill>
        <p:spPr>
          <a:xfrm>
            <a:off x="9837322" y="1715111"/>
            <a:ext cx="2156363" cy="1437576"/>
          </a:xfrm>
          <a:prstGeom prst="rect">
            <a:avLst/>
          </a:prstGeom>
        </p:spPr>
      </p:pic>
      <p:pic>
        <p:nvPicPr>
          <p:cNvPr id="7" name="Рисунок 6"/>
          <p:cNvPicPr>
            <a:picLocks noChangeAspect="1"/>
          </p:cNvPicPr>
          <p:nvPr/>
        </p:nvPicPr>
        <p:blipFill rotWithShape="1">
          <a:blip r:embed="rId6" cstate="screen">
            <a:extLst>
              <a:ext uri="{28A0092B-C50C-407E-A947-70E740481C1C}">
                <a14:useLocalDpi xmlns:a14="http://schemas.microsoft.com/office/drawing/2010/main" val="0"/>
              </a:ext>
            </a:extLst>
          </a:blip>
          <a:srcRect/>
          <a:stretch/>
        </p:blipFill>
        <p:spPr>
          <a:xfrm>
            <a:off x="7515146" y="5184686"/>
            <a:ext cx="2178010" cy="1400990"/>
          </a:xfrm>
          <a:prstGeom prst="rect">
            <a:avLst/>
          </a:prstGeom>
        </p:spPr>
      </p:pic>
      <p:pic>
        <p:nvPicPr>
          <p:cNvPr id="8" name="Рисунок 7"/>
          <p:cNvPicPr>
            <a:picLocks noChangeAspect="1"/>
          </p:cNvPicPr>
          <p:nvPr/>
        </p:nvPicPr>
        <p:blipFill rotWithShape="1">
          <a:blip r:embed="rId7" cstate="screen">
            <a:extLst>
              <a:ext uri="{28A0092B-C50C-407E-A947-70E740481C1C}">
                <a14:useLocalDpi xmlns:a14="http://schemas.microsoft.com/office/drawing/2010/main" val="0"/>
              </a:ext>
            </a:extLst>
          </a:blip>
          <a:srcRect/>
          <a:stretch/>
        </p:blipFill>
        <p:spPr>
          <a:xfrm>
            <a:off x="7363491" y="3402907"/>
            <a:ext cx="2329665" cy="1494972"/>
          </a:xfrm>
          <a:prstGeom prst="rect">
            <a:avLst/>
          </a:prstGeom>
        </p:spPr>
      </p:pic>
      <p:pic>
        <p:nvPicPr>
          <p:cNvPr id="9" name="Рисунок 8"/>
          <p:cNvPicPr>
            <a:picLocks noChangeAspect="1"/>
          </p:cNvPicPr>
          <p:nvPr/>
        </p:nvPicPr>
        <p:blipFill rotWithShape="1">
          <a:blip r:embed="rId8" cstate="screen">
            <a:extLst>
              <a:ext uri="{28A0092B-C50C-407E-A947-70E740481C1C}">
                <a14:useLocalDpi xmlns:a14="http://schemas.microsoft.com/office/drawing/2010/main" val="0"/>
              </a:ext>
            </a:extLst>
          </a:blip>
          <a:srcRect/>
          <a:stretch/>
        </p:blipFill>
        <p:spPr>
          <a:xfrm>
            <a:off x="9837321" y="5148099"/>
            <a:ext cx="2196417" cy="1367001"/>
          </a:xfrm>
          <a:prstGeom prst="rect">
            <a:avLst/>
          </a:prstGeom>
        </p:spPr>
      </p:pic>
    </p:spTree>
    <p:extLst>
      <p:ext uri="{BB962C8B-B14F-4D97-AF65-F5344CB8AC3E}">
        <p14:creationId xmlns:p14="http://schemas.microsoft.com/office/powerpoint/2010/main" val="247822696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rotWithShape="1">
          <a:blip r:embed="rId2" cstate="screen">
            <a:extLst>
              <a:ext uri="{28A0092B-C50C-407E-A947-70E740481C1C}">
                <a14:useLocalDpi xmlns:a14="http://schemas.microsoft.com/office/drawing/2010/main" val="0"/>
              </a:ext>
            </a:extLst>
          </a:blip>
          <a:srcRect t="4981"/>
          <a:stretch/>
        </p:blipFill>
        <p:spPr>
          <a:xfrm>
            <a:off x="0" y="1"/>
            <a:ext cx="12192000" cy="6854070"/>
          </a:xfrm>
          <a:prstGeom prst="rect">
            <a:avLst/>
          </a:prstGeom>
        </p:spPr>
      </p:pic>
      <p:pic>
        <p:nvPicPr>
          <p:cNvPr id="3" name="Рисунок 2"/>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161924" y="104630"/>
            <a:ext cx="2047875" cy="581530"/>
          </a:xfrm>
          <a:prstGeom prst="rect">
            <a:avLst/>
          </a:prstGeom>
        </p:spPr>
      </p:pic>
    </p:spTree>
    <p:extLst>
      <p:ext uri="{BB962C8B-B14F-4D97-AF65-F5344CB8AC3E}">
        <p14:creationId xmlns:p14="http://schemas.microsoft.com/office/powerpoint/2010/main" val="362813619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1977" y="224445"/>
            <a:ext cx="11364419" cy="6392486"/>
          </a:xfrm>
          <a:prstGeom prst="rect">
            <a:avLst/>
          </a:prstGeom>
        </p:spPr>
      </p:pic>
    </p:spTree>
    <p:extLst>
      <p:ext uri="{BB962C8B-B14F-4D97-AF65-F5344CB8AC3E}">
        <p14:creationId xmlns:p14="http://schemas.microsoft.com/office/powerpoint/2010/main" val="420796123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rotWithShape="1">
          <a:blip r:embed="rId2" cstate="screen">
            <a:extLst>
              <a:ext uri="{28A0092B-C50C-407E-A947-70E740481C1C}">
                <a14:useLocalDpi xmlns:a14="http://schemas.microsoft.com/office/drawing/2010/main" val="0"/>
              </a:ext>
            </a:extLst>
          </a:blip>
          <a:srcRect/>
          <a:stretch/>
        </p:blipFill>
        <p:spPr>
          <a:xfrm>
            <a:off x="634994" y="90804"/>
            <a:ext cx="10903071" cy="6600941"/>
          </a:xfrm>
        </p:spPr>
      </p:pic>
    </p:spTree>
    <p:extLst>
      <p:ext uri="{BB962C8B-B14F-4D97-AF65-F5344CB8AC3E}">
        <p14:creationId xmlns:p14="http://schemas.microsoft.com/office/powerpoint/2010/main" val="346420863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5" name="Объект 4"/>
          <p:cNvPicPr>
            <a:picLocks noGrp="1" noChangeAspect="1"/>
          </p:cNvPicPr>
          <p:nvPr>
            <p:ph idx="1"/>
          </p:nvPr>
        </p:nvPicPr>
        <p:blipFill rotWithShape="1">
          <a:blip r:embed="rId2" cstate="screen">
            <a:extLst>
              <a:ext uri="{28A0092B-C50C-407E-A947-70E740481C1C}">
                <a14:useLocalDpi xmlns:a14="http://schemas.microsoft.com/office/drawing/2010/main" val="0"/>
              </a:ext>
            </a:extLst>
          </a:blip>
          <a:srcRect t="-1749"/>
          <a:stretch/>
        </p:blipFill>
        <p:spPr>
          <a:xfrm>
            <a:off x="598517" y="-54995"/>
            <a:ext cx="10864734" cy="6912995"/>
          </a:xfrm>
        </p:spPr>
      </p:pic>
    </p:spTree>
    <p:extLst>
      <p:ext uri="{BB962C8B-B14F-4D97-AF65-F5344CB8AC3E}">
        <p14:creationId xmlns:p14="http://schemas.microsoft.com/office/powerpoint/2010/main" val="44750845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rotWithShape="1">
          <a:blip r:embed="rId2" cstate="screen">
            <a:extLst>
              <a:ext uri="{28A0092B-C50C-407E-A947-70E740481C1C}">
                <a14:useLocalDpi xmlns:a14="http://schemas.microsoft.com/office/drawing/2010/main" val="0"/>
              </a:ext>
            </a:extLst>
          </a:blip>
          <a:srcRect l="7948" r="9524"/>
          <a:stretch/>
        </p:blipFill>
        <p:spPr>
          <a:xfrm>
            <a:off x="1221971" y="71638"/>
            <a:ext cx="9875520" cy="6730977"/>
          </a:xfrm>
          <a:prstGeom prst="rect">
            <a:avLst/>
          </a:prstGeom>
        </p:spPr>
      </p:pic>
    </p:spTree>
    <p:extLst>
      <p:ext uri="{BB962C8B-B14F-4D97-AF65-F5344CB8AC3E}">
        <p14:creationId xmlns:p14="http://schemas.microsoft.com/office/powerpoint/2010/main" val="397271556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rotWithShape="1">
          <a:blip r:embed="rId2" cstate="screen">
            <a:extLst>
              <a:ext uri="{28A0092B-C50C-407E-A947-70E740481C1C}">
                <a14:useLocalDpi xmlns:a14="http://schemas.microsoft.com/office/drawing/2010/main" val="0"/>
              </a:ext>
            </a:extLst>
          </a:blip>
          <a:srcRect r="14789"/>
          <a:stretch/>
        </p:blipFill>
        <p:spPr>
          <a:xfrm>
            <a:off x="1116843" y="212955"/>
            <a:ext cx="9958313" cy="6573759"/>
          </a:xfrm>
          <a:prstGeom prst="rect">
            <a:avLst/>
          </a:prstGeom>
        </p:spPr>
      </p:pic>
    </p:spTree>
    <p:extLst>
      <p:ext uri="{BB962C8B-B14F-4D97-AF65-F5344CB8AC3E}">
        <p14:creationId xmlns:p14="http://schemas.microsoft.com/office/powerpoint/2010/main" val="67039308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Инструктор по физической подготовке Гуркова Ольга Сергеевна - Твори добро"/>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927407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4588782"/>
            <a:ext cx="10515600" cy="964911"/>
          </a:xfrm>
        </p:spPr>
        <p:txBody>
          <a:bodyPr>
            <a:normAutofit/>
          </a:bodyPr>
          <a:lstStyle/>
          <a:p>
            <a:r>
              <a:rPr lang="ru-RU" sz="2400" b="1" dirty="0" smtClean="0">
                <a:solidFill>
                  <a:srgbClr val="002060"/>
                </a:solidFill>
              </a:rPr>
              <a:t>Видео сопровождение: </a:t>
            </a:r>
            <a:r>
              <a:rPr lang="en-US" sz="2400" b="1" dirty="0">
                <a:solidFill>
                  <a:srgbClr val="0000FF"/>
                </a:solidFill>
              </a:rPr>
              <a:t>https://disk.yandex.ru/d/d6Hc0WcYsQ3XCg</a:t>
            </a:r>
            <a:endParaRPr lang="ru-RU" sz="2400" b="1" dirty="0">
              <a:solidFill>
                <a:srgbClr val="0000FF"/>
              </a:solidFill>
            </a:endParaRPr>
          </a:p>
        </p:txBody>
      </p:sp>
    </p:spTree>
    <p:extLst>
      <p:ext uri="{BB962C8B-B14F-4D97-AF65-F5344CB8AC3E}">
        <p14:creationId xmlns:p14="http://schemas.microsoft.com/office/powerpoint/2010/main" val="71096380"/>
      </p:ext>
    </p:extLst>
  </p:cSld>
  <p:clrMapOvr>
    <a:masterClrMapping/>
  </p:clrMapOvr>
</p:sld>
</file>

<file path=ppt/theme/theme1.xml><?xml version="1.0" encoding="utf-8"?>
<a:theme xmlns:a="http://schemas.openxmlformats.org/drawingml/2006/main" name="Office Theme">
  <a:themeElements>
    <a:clrScheme name="Custom 43">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71B200"/>
      </a:accent5>
      <a:accent6>
        <a:srgbClr val="F9A209"/>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198</TotalTime>
  <Words>207</Words>
  <Application>Microsoft Office PowerPoint</Application>
  <PresentationFormat>Широкоэкранный</PresentationFormat>
  <Paragraphs>19</Paragraphs>
  <Slides>21</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21</vt:i4>
      </vt:variant>
    </vt:vector>
  </HeadingPairs>
  <TitlesOfParts>
    <vt:vector size="26" baseType="lpstr">
      <vt:lpstr>Calibri Light</vt:lpstr>
      <vt:lpstr>Calibri</vt:lpstr>
      <vt:lpstr>Times New Roman</vt:lpstr>
      <vt:lpstr>Arial</vt:lpstr>
      <vt:lpstr>Office Theme</vt:lpstr>
      <vt:lpstr>Психологическая акция  как игровая среда для развития позитивного мышления</vt:lpstr>
      <vt:lpstr>Что такое игра для человека, для общества в целом? Игра — основной способ взаимодействия ребёнка с миром, его путь к освоению и познанию окружающей реальности, в игре развиваются интеллектуальные, моральные, волевые и физические качества детей, формируется их личность. Игрушки, предметы быта, материалы, включаемые в игру, становятся символами, заменяющими предметы из мира взрослых, что способствует развитию мышления и воображения ребёнка. Элементы игры пронизывают и современную взрослую жизнь, проявляясь, например, в экономике («биржевые игры»), в обучении («деловые игры»), в дипломатии и политике («политические игры»), социальной работе (психологические тренинги), спорте (Олимпийские игры, мировые чемпионаты и т. п.). Компьютерные игры широко используются взрослыми как способ отдыха и развлечения, тренажёры, средство обучения, инструмент психодиагностики и реабилитации. Игры - это также средство профилактики и просвещения в образовательной среде, с помощью которого можно создать благополучную атмосферу сотрудничества всех участников образовательных отношений. Атмосфера, климат в школе – это качество школьной жизни. Чем выше качество, тем легче, интереснее, продуктивнее проходит процесс становления личности школьника и обучение в целом. Современная школа – это школа, уделяющая огромное внимание созданию позитивной школьной атмосферы, позволяющей обучающимся чувствовать себя в безопасности в социальном, эмоциональном и физических планах, а также чувствовать себя ценными уважаемыми в обществе. Школа- это семья, где каждому комфортно и хорошо! Чтобы обучающимся, педагогам, родителям было комфортно существовать в школьной среде, необходимо, чтобы хорошо было каждому внутри себя. Для положительного отношения к обществу человек должен уметь мыслить позитивно, по-новому. Как это? Это значит смотреть оптимистически на все вокруг и верить в то, что любое событие происходит к лучшему. При таком подходе человек старается прежде всего смотреть на ошибки и неудачи как на жизненные уроки, в проблемах видеть цели и задачи, а в препятствиях на своем пути — новые возможности. Наиболее эффективной и интересной формой работы, способствующей развитию позитивного мышления является, на мой взгляд, создание такой уникальной среды, которая бы не выделялась из общей жизни школы, а была вплетена в нее самым естественным образом, но в тоже время способствовала развитию и закреплению новых качеств и их переноса в естественные условия жизнедеятельности.  </vt:lpstr>
      <vt:lpstr>Такой формой работы является психологическая акция. По своей сути это среда, часто игровая, которая на определенное время создается в пространстве школы. Основной смысл психологической акции – это расширение жизненного пространства участников за счет внесения в их жизнь новых дополнительных смыслов, чувственных красок, культурных значений. Важные особенности «акции» – ненавязчивость и необычность. Она не мешает жить как обычно тем, кто хочет ее не замечать, она окрашивает в новые яркие краски жизнь тех, кто готов в нее включиться. Акции на время своей жизни создают в образовательной организации определенный настрой, позитивное эмоциональное состояние. Участники образовательного процесса начинают жить общей жизнью. Акции объединяют, помогают почувствовать себя членом большого коллектива, большой школьной семьи. Проведение разнообразных акций включается в план работы педагога-психолога МОУ «Центр образования «Тавла» - Средняя общеобразовательная школа № 17» уже третий год. За этот период в практику работы вошли акции, направленные на пропаганду позитивного отношения к жизни («Совет дня», «ПедМотив», «Щедрый день», «Разноцветный день», «День настроения», «Дерево настроения», «Школьный пазл», «Школьные предсказания», «Новогодние предсказания», «Рисуем Новый год», «Ёлкины советы»); акции, направленные на популяризацию жизнеутверждающих ценностей («Добрые сердца», «День СПАСИБО», «Счастье – это..»), медитативные акции («ART-листопад», «ART–челлендж»); акции, направленные на раскрытие творческого потенциала («Онлайн-парад Бантиков», «Чемодан-мечтаний», «Имя-движение», «Совместный рисунок», «онлайн-парад ЁЛОК»); профориентационные акции («PROF-мир»); школьные акции, посвященные дню рождения образовательной организации («Сердце Тавлы», «День Тавлы») и другие. Исходя из опыта проводимой работы, можно сказать, что проведение подобных акций способствует улучшению эмоционального состояния участников, расширению эмоционального, смыслового, деятельностного «поля» жизни человека, созданию общности, снижению тревожности, преодолению собственных страхов, неуверенности в себе, комплексов, развитию креативности и формированию адекватной самооценки.  Такая необычная форма работы помогает всем участникам раскрыться, открыто обсуждать наболевшие вопросы и не бояться быть осмеянным. Немаловажным является тот факт, что в результате повышается интерес к деятельности педагога-психолога и степень доверия к нему, а это в свою очередь способствует продолжению работы по психологическому сопровождению участников образовательного процесса.     Вот как это красиво и интересно </vt:lpstr>
      <vt:lpstr>«День настроения»</vt:lpstr>
      <vt:lpstr>«Сердце ТАВЛЫ»</vt:lpstr>
      <vt:lpstr>«СОВЕТ ДНЯ» (акция для педагогов)</vt:lpstr>
      <vt:lpstr>«ИМЯ-движение»</vt:lpstr>
      <vt:lpstr>Презентация PowerPoint</vt:lpstr>
      <vt:lpstr>«Разноцветный день»</vt:lpstr>
      <vt:lpstr>«Совместный рисунок»</vt:lpstr>
      <vt:lpstr>«Онлайн парад бантиков»</vt:lpstr>
      <vt:lpstr>«День ТАВЛЫ»</vt:lpstr>
      <vt:lpstr>«Школьные предсказания»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Видео сопровождение: https://disk.yandex.ru/d/d6Hc0WcYsQ3XCg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OF PRESENTATION</dc:title>
  <dc:creator>Microsoft Office User</dc:creator>
  <cp:lastModifiedBy>5656</cp:lastModifiedBy>
  <cp:revision>36</cp:revision>
  <cp:lastPrinted>2024-11-18T05:45:01Z</cp:lastPrinted>
  <dcterms:created xsi:type="dcterms:W3CDTF">2023-02-12T09:40:52Z</dcterms:created>
  <dcterms:modified xsi:type="dcterms:W3CDTF">2025-03-26T14:26:32Z</dcterms:modified>
</cp:coreProperties>
</file>