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8" r:id="rId1"/>
  </p:sldMasterIdLst>
  <p:sldIdLst>
    <p:sldId id="256" r:id="rId2"/>
    <p:sldId id="257" r:id="rId3"/>
    <p:sldId id="258" r:id="rId4"/>
    <p:sldId id="272" r:id="rId5"/>
    <p:sldId id="283" r:id="rId6"/>
    <p:sldId id="264" r:id="rId7"/>
    <p:sldId id="284" r:id="rId8"/>
    <p:sldId id="273" r:id="rId9"/>
    <p:sldId id="282" r:id="rId10"/>
    <p:sldId id="275" r:id="rId11"/>
    <p:sldId id="281" r:id="rId12"/>
    <p:sldId id="274" r:id="rId13"/>
    <p:sldId id="285" r:id="rId14"/>
    <p:sldId id="286" r:id="rId15"/>
    <p:sldId id="276" r:id="rId16"/>
    <p:sldId id="277" r:id="rId17"/>
    <p:sldId id="279" r:id="rId18"/>
    <p:sldId id="287" r:id="rId19"/>
    <p:sldId id="280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2439105-D634-4CF4-9979-4B7710F03341}" type="doc">
      <dgm:prSet loTypeId="urn:microsoft.com/office/officeart/2005/8/layout/vList3#2" loCatId="picture" qsTypeId="urn:microsoft.com/office/officeart/2005/8/quickstyle/simple3" qsCatId="simple" csTypeId="urn:microsoft.com/office/officeart/2005/8/colors/accent1_2" csCatId="accent1" phldr="1"/>
      <dgm:spPr/>
    </dgm:pt>
    <dgm:pt modelId="{FCE9128A-F9E4-4AF2-B77B-932BC8010833}">
      <dgm:prSet custT="1"/>
      <dgm:spPr/>
      <dgm:t>
        <a:bodyPr/>
        <a:lstStyle/>
        <a:p>
          <a:r>
            <a:rPr kumimoji="0" lang="ru-RU" sz="2400" b="1" i="0" u="none" strike="noStrike" cap="none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   По государственному устройству</a:t>
          </a:r>
          <a:endParaRPr lang="ru-RU" sz="2400" b="0" dirty="0">
            <a:latin typeface="Times New Roman" pitchFamily="18" charset="0"/>
            <a:cs typeface="Times New Roman" pitchFamily="18" charset="0"/>
          </a:endParaRPr>
        </a:p>
      </dgm:t>
    </dgm:pt>
    <dgm:pt modelId="{85306F3E-C9BB-45AA-85B1-5DFC0654B852}" type="parTrans" cxnId="{5AEE2F75-872E-4366-8FCA-97C9F11B55A4}">
      <dgm:prSet/>
      <dgm:spPr/>
      <dgm:t>
        <a:bodyPr/>
        <a:lstStyle/>
        <a:p>
          <a:endParaRPr lang="ru-RU"/>
        </a:p>
      </dgm:t>
    </dgm:pt>
    <dgm:pt modelId="{0DF6E1D4-6570-4EF1-9BC0-CA55B6F28FDB}" type="sibTrans" cxnId="{5AEE2F75-872E-4366-8FCA-97C9F11B55A4}">
      <dgm:prSet/>
      <dgm:spPr/>
      <dgm:t>
        <a:bodyPr/>
        <a:lstStyle/>
        <a:p>
          <a:endParaRPr lang="ru-RU"/>
        </a:p>
      </dgm:t>
    </dgm:pt>
    <dgm:pt modelId="{58101AF9-FC2D-41F3-862C-EEE7958814B8}">
      <dgm:prSet custT="1"/>
      <dgm:spPr/>
      <dgm:t>
        <a:bodyPr/>
        <a:lstStyle/>
        <a:p>
          <a:r>
            <a:rPr kumimoji="0" lang="ru-RU" sz="2000" b="1" i="0" u="none" strike="noStrike" cap="none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                     </a:t>
          </a:r>
          <a:r>
            <a:rPr kumimoji="0" lang="ru-RU" sz="2350" b="1" i="0" u="none" strike="noStrike" cap="none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По уровню социально – экономического развития</a:t>
          </a:r>
          <a:endParaRPr lang="ru-RU" sz="2350" b="0" dirty="0">
            <a:latin typeface="Times New Roman" pitchFamily="18" charset="0"/>
            <a:cs typeface="Times New Roman" pitchFamily="18" charset="0"/>
          </a:endParaRPr>
        </a:p>
      </dgm:t>
    </dgm:pt>
    <dgm:pt modelId="{9C1658EC-58D9-49D5-9BCD-1540034F38B1}" type="parTrans" cxnId="{17652F69-0BC7-418E-830A-D89A55A14EFC}">
      <dgm:prSet/>
      <dgm:spPr/>
      <dgm:t>
        <a:bodyPr/>
        <a:lstStyle/>
        <a:p>
          <a:endParaRPr lang="ru-RU"/>
        </a:p>
      </dgm:t>
    </dgm:pt>
    <dgm:pt modelId="{B6A1492D-E7DE-4C24-AEA9-8FBA5D8F1612}" type="sibTrans" cxnId="{17652F69-0BC7-418E-830A-D89A55A14EFC}">
      <dgm:prSet/>
      <dgm:spPr/>
      <dgm:t>
        <a:bodyPr/>
        <a:lstStyle/>
        <a:p>
          <a:endParaRPr lang="ru-RU"/>
        </a:p>
      </dgm:t>
    </dgm:pt>
    <dgm:pt modelId="{2FD87E25-D2C8-4EFE-AC91-1ED1D5ACA7F9}">
      <dgm:prSet custT="1"/>
      <dgm:spPr/>
      <dgm:t>
        <a:bodyPr/>
        <a:lstStyle/>
        <a:p>
          <a:pPr algn="ctr"/>
          <a:r>
            <a:rPr kumimoji="0" lang="ru-RU" sz="2300" b="1" i="0" u="none" strike="noStrike" cap="none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                </a:t>
          </a:r>
          <a:r>
            <a:rPr kumimoji="0" lang="ru-RU" sz="2400" b="1" i="0" u="none" strike="noStrike" cap="none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По участию в международных организациях</a:t>
          </a:r>
          <a:endParaRPr lang="ru-RU" sz="24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677564-E907-4E9E-8862-22B2D04B8796}" type="parTrans" cxnId="{6D8816FC-F4E2-42D8-BA7F-9FACB81445C8}">
      <dgm:prSet/>
      <dgm:spPr/>
      <dgm:t>
        <a:bodyPr/>
        <a:lstStyle/>
        <a:p>
          <a:endParaRPr lang="ru-RU"/>
        </a:p>
      </dgm:t>
    </dgm:pt>
    <dgm:pt modelId="{4FCEF792-ED42-4B9D-91EA-F15401E1377D}" type="sibTrans" cxnId="{6D8816FC-F4E2-42D8-BA7F-9FACB81445C8}">
      <dgm:prSet/>
      <dgm:spPr/>
      <dgm:t>
        <a:bodyPr/>
        <a:lstStyle/>
        <a:p>
          <a:endParaRPr lang="ru-RU"/>
        </a:p>
      </dgm:t>
    </dgm:pt>
    <dgm:pt modelId="{2D05CF27-549F-49E8-8344-CA82102D5827}" type="pres">
      <dgm:prSet presAssocID="{B2439105-D634-4CF4-9979-4B7710F03341}" presName="linearFlow" presStyleCnt="0">
        <dgm:presLayoutVars>
          <dgm:dir/>
          <dgm:resizeHandles val="exact"/>
        </dgm:presLayoutVars>
      </dgm:prSet>
      <dgm:spPr/>
    </dgm:pt>
    <dgm:pt modelId="{70067179-805D-45C5-9363-22475716CDDD}" type="pres">
      <dgm:prSet presAssocID="{FCE9128A-F9E4-4AF2-B77B-932BC8010833}" presName="composite" presStyleCnt="0"/>
      <dgm:spPr/>
    </dgm:pt>
    <dgm:pt modelId="{F870E607-F1D0-42B6-BEC4-8E64A1B7D599}" type="pres">
      <dgm:prSet presAssocID="{FCE9128A-F9E4-4AF2-B77B-932BC8010833}" presName="imgShp" presStyleLbl="fgImgPlace1" presStyleIdx="0" presStyleCnt="3" custScaleX="146496" custScaleY="146890"/>
      <dgm:spPr>
        <a:blipFill rotWithShape="1">
          <a:blip xmlns:r="http://schemas.openxmlformats.org/officeDocument/2006/relationships" r:embed="rId1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a:blipFill>
      </dgm:spPr>
    </dgm:pt>
    <dgm:pt modelId="{E6E1B5A4-47AF-4780-887E-7AF7883D97D0}" type="pres">
      <dgm:prSet presAssocID="{FCE9128A-F9E4-4AF2-B77B-932BC8010833}" presName="txShp" presStyleLbl="node1" presStyleIdx="0" presStyleCnt="3" custAng="0" custScaleX="150376" custScaleY="180721" custLinFactNeighborX="-16351" custLinFactNeighborY="-15810">
        <dgm:presLayoutVars>
          <dgm:bulletEnabled val="1"/>
        </dgm:presLayoutVars>
      </dgm:prSet>
      <dgm:spPr/>
    </dgm:pt>
    <dgm:pt modelId="{9460F2C5-A1EE-46EF-BA55-37C4CEE03AF6}" type="pres">
      <dgm:prSet presAssocID="{0DF6E1D4-6570-4EF1-9BC0-CA55B6F28FDB}" presName="spacing" presStyleCnt="0"/>
      <dgm:spPr/>
    </dgm:pt>
    <dgm:pt modelId="{982184CD-3E15-4F5F-9EB6-3943DC0554BA}" type="pres">
      <dgm:prSet presAssocID="{58101AF9-FC2D-41F3-862C-EEE7958814B8}" presName="composite" presStyleCnt="0"/>
      <dgm:spPr/>
    </dgm:pt>
    <dgm:pt modelId="{91F63010-A3B0-4D8D-8D40-6A4AB73A27C8}" type="pres">
      <dgm:prSet presAssocID="{58101AF9-FC2D-41F3-862C-EEE7958814B8}" presName="imgShp" presStyleLbl="fgImgPlace1" presStyleIdx="1" presStyleCnt="3" custScaleX="146496" custScaleY="157174"/>
      <dgm:spPr>
        <a:blipFill rotWithShape="1">
          <a:blip xmlns:r="http://schemas.openxmlformats.org/officeDocument/2006/relationships" r:embed="rId1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a:blipFill>
      </dgm:spPr>
    </dgm:pt>
    <dgm:pt modelId="{ACBBE9AE-D9F0-4D5B-B4C0-DA1065434149}" type="pres">
      <dgm:prSet presAssocID="{58101AF9-FC2D-41F3-862C-EEE7958814B8}" presName="txShp" presStyleLbl="node1" presStyleIdx="1" presStyleCnt="3" custScaleX="150376" custScaleY="174176" custLinFactNeighborX="0" custLinFactNeighborY="2576">
        <dgm:presLayoutVars>
          <dgm:bulletEnabled val="1"/>
        </dgm:presLayoutVars>
      </dgm:prSet>
      <dgm:spPr/>
    </dgm:pt>
    <dgm:pt modelId="{7D5D6E85-99BF-411A-9CA2-895E70584D11}" type="pres">
      <dgm:prSet presAssocID="{B6A1492D-E7DE-4C24-AEA9-8FBA5D8F1612}" presName="spacing" presStyleCnt="0"/>
      <dgm:spPr/>
    </dgm:pt>
    <dgm:pt modelId="{BEB74DFC-202B-4EEE-B4B7-8D854A925229}" type="pres">
      <dgm:prSet presAssocID="{2FD87E25-D2C8-4EFE-AC91-1ED1D5ACA7F9}" presName="composite" presStyleCnt="0"/>
      <dgm:spPr/>
    </dgm:pt>
    <dgm:pt modelId="{23A74690-80A5-4B1C-B0C5-44810E4D9CD7}" type="pres">
      <dgm:prSet presAssocID="{2FD87E25-D2C8-4EFE-AC91-1ED1D5ACA7F9}" presName="imgShp" presStyleLbl="fgImgPlace1" presStyleIdx="2" presStyleCnt="3" custScaleX="149057" custScaleY="163676"/>
      <dgm:spPr>
        <a:blipFill rotWithShape="1">
          <a:blip xmlns:r="http://schemas.openxmlformats.org/officeDocument/2006/relationships" r:embed="rId1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a:blipFill>
      </dgm:spPr>
    </dgm:pt>
    <dgm:pt modelId="{F83F0812-AED1-49AF-9FF8-6A9E3C5A8791}" type="pres">
      <dgm:prSet presAssocID="{2FD87E25-D2C8-4EFE-AC91-1ED1D5ACA7F9}" presName="txShp" presStyleLbl="node1" presStyleIdx="2" presStyleCnt="3" custScaleX="150376" custScaleY="177467" custLinFactNeighborX="-1640" custLinFactNeighborY="39228">
        <dgm:presLayoutVars>
          <dgm:bulletEnabled val="1"/>
        </dgm:presLayoutVars>
      </dgm:prSet>
      <dgm:spPr/>
    </dgm:pt>
  </dgm:ptLst>
  <dgm:cxnLst>
    <dgm:cxn modelId="{17652F69-0BC7-418E-830A-D89A55A14EFC}" srcId="{B2439105-D634-4CF4-9979-4B7710F03341}" destId="{58101AF9-FC2D-41F3-862C-EEE7958814B8}" srcOrd="1" destOrd="0" parTransId="{9C1658EC-58D9-49D5-9BCD-1540034F38B1}" sibTransId="{B6A1492D-E7DE-4C24-AEA9-8FBA5D8F1612}"/>
    <dgm:cxn modelId="{5AEE2F75-872E-4366-8FCA-97C9F11B55A4}" srcId="{B2439105-D634-4CF4-9979-4B7710F03341}" destId="{FCE9128A-F9E4-4AF2-B77B-932BC8010833}" srcOrd="0" destOrd="0" parTransId="{85306F3E-C9BB-45AA-85B1-5DFC0654B852}" sibTransId="{0DF6E1D4-6570-4EF1-9BC0-CA55B6F28FDB}"/>
    <dgm:cxn modelId="{6BF4F175-2B4D-4CD2-AB0A-57886BA62F33}" type="presOf" srcId="{B2439105-D634-4CF4-9979-4B7710F03341}" destId="{2D05CF27-549F-49E8-8344-CA82102D5827}" srcOrd="0" destOrd="0" presId="urn:microsoft.com/office/officeart/2005/8/layout/vList3#2"/>
    <dgm:cxn modelId="{7AFCEC97-2E22-4361-BD5C-9B653F6D8C66}" type="presOf" srcId="{2FD87E25-D2C8-4EFE-AC91-1ED1D5ACA7F9}" destId="{F83F0812-AED1-49AF-9FF8-6A9E3C5A8791}" srcOrd="0" destOrd="0" presId="urn:microsoft.com/office/officeart/2005/8/layout/vList3#2"/>
    <dgm:cxn modelId="{2C6544B3-73AC-4AC3-A924-FEC55750E542}" type="presOf" srcId="{FCE9128A-F9E4-4AF2-B77B-932BC8010833}" destId="{E6E1B5A4-47AF-4780-887E-7AF7883D97D0}" srcOrd="0" destOrd="0" presId="urn:microsoft.com/office/officeart/2005/8/layout/vList3#2"/>
    <dgm:cxn modelId="{33252BC2-F256-4685-AB14-1285BB59CF81}" type="presOf" srcId="{58101AF9-FC2D-41F3-862C-EEE7958814B8}" destId="{ACBBE9AE-D9F0-4D5B-B4C0-DA1065434149}" srcOrd="0" destOrd="0" presId="urn:microsoft.com/office/officeart/2005/8/layout/vList3#2"/>
    <dgm:cxn modelId="{6D8816FC-F4E2-42D8-BA7F-9FACB81445C8}" srcId="{B2439105-D634-4CF4-9979-4B7710F03341}" destId="{2FD87E25-D2C8-4EFE-AC91-1ED1D5ACA7F9}" srcOrd="2" destOrd="0" parTransId="{A6677564-E907-4E9E-8862-22B2D04B8796}" sibTransId="{4FCEF792-ED42-4B9D-91EA-F15401E1377D}"/>
    <dgm:cxn modelId="{8A1DB694-420B-4FCF-A8DD-428D45583B5A}" type="presParOf" srcId="{2D05CF27-549F-49E8-8344-CA82102D5827}" destId="{70067179-805D-45C5-9363-22475716CDDD}" srcOrd="0" destOrd="0" presId="urn:microsoft.com/office/officeart/2005/8/layout/vList3#2"/>
    <dgm:cxn modelId="{EBC570CC-3BB2-4950-92B1-17EE1207D876}" type="presParOf" srcId="{70067179-805D-45C5-9363-22475716CDDD}" destId="{F870E607-F1D0-42B6-BEC4-8E64A1B7D599}" srcOrd="0" destOrd="0" presId="urn:microsoft.com/office/officeart/2005/8/layout/vList3#2"/>
    <dgm:cxn modelId="{9A723581-54B8-4D66-A154-FDC480B43196}" type="presParOf" srcId="{70067179-805D-45C5-9363-22475716CDDD}" destId="{E6E1B5A4-47AF-4780-887E-7AF7883D97D0}" srcOrd="1" destOrd="0" presId="urn:microsoft.com/office/officeart/2005/8/layout/vList3#2"/>
    <dgm:cxn modelId="{1E28B3F6-3E48-462B-941C-7CAD1F33954F}" type="presParOf" srcId="{2D05CF27-549F-49E8-8344-CA82102D5827}" destId="{9460F2C5-A1EE-46EF-BA55-37C4CEE03AF6}" srcOrd="1" destOrd="0" presId="urn:microsoft.com/office/officeart/2005/8/layout/vList3#2"/>
    <dgm:cxn modelId="{88194BFC-0A16-43BF-AA0D-117A5A72DC7E}" type="presParOf" srcId="{2D05CF27-549F-49E8-8344-CA82102D5827}" destId="{982184CD-3E15-4F5F-9EB6-3943DC0554BA}" srcOrd="2" destOrd="0" presId="urn:microsoft.com/office/officeart/2005/8/layout/vList3#2"/>
    <dgm:cxn modelId="{FE3360D6-AB1D-43BA-B7B9-1CC66E6D806A}" type="presParOf" srcId="{982184CD-3E15-4F5F-9EB6-3943DC0554BA}" destId="{91F63010-A3B0-4D8D-8D40-6A4AB73A27C8}" srcOrd="0" destOrd="0" presId="urn:microsoft.com/office/officeart/2005/8/layout/vList3#2"/>
    <dgm:cxn modelId="{0DFE7067-3927-4C5B-B082-A0AFE8DA2D4E}" type="presParOf" srcId="{982184CD-3E15-4F5F-9EB6-3943DC0554BA}" destId="{ACBBE9AE-D9F0-4D5B-B4C0-DA1065434149}" srcOrd="1" destOrd="0" presId="urn:microsoft.com/office/officeart/2005/8/layout/vList3#2"/>
    <dgm:cxn modelId="{7D615884-C2B0-460B-907D-C69E7D06D2B3}" type="presParOf" srcId="{2D05CF27-549F-49E8-8344-CA82102D5827}" destId="{7D5D6E85-99BF-411A-9CA2-895E70584D11}" srcOrd="3" destOrd="0" presId="urn:microsoft.com/office/officeart/2005/8/layout/vList3#2"/>
    <dgm:cxn modelId="{C0A28D1F-C7BD-4DAF-A20A-8A35AECCA8DF}" type="presParOf" srcId="{2D05CF27-549F-49E8-8344-CA82102D5827}" destId="{BEB74DFC-202B-4EEE-B4B7-8D854A925229}" srcOrd="4" destOrd="0" presId="urn:microsoft.com/office/officeart/2005/8/layout/vList3#2"/>
    <dgm:cxn modelId="{D2EAD05A-AAD1-4342-BB9A-478C9656C792}" type="presParOf" srcId="{BEB74DFC-202B-4EEE-B4B7-8D854A925229}" destId="{23A74690-80A5-4B1C-B0C5-44810E4D9CD7}" srcOrd="0" destOrd="0" presId="urn:microsoft.com/office/officeart/2005/8/layout/vList3#2"/>
    <dgm:cxn modelId="{FCD23045-475A-407B-91AB-FA3F50093543}" type="presParOf" srcId="{BEB74DFC-202B-4EEE-B4B7-8D854A925229}" destId="{F83F0812-AED1-49AF-9FF8-6A9E3C5A8791}" srcOrd="1" destOrd="0" presId="urn:microsoft.com/office/officeart/2005/8/layout/vList3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2439105-D634-4CF4-9979-4B7710F03341}" type="doc">
      <dgm:prSet loTypeId="urn:microsoft.com/office/officeart/2005/8/layout/vList3#2" loCatId="picture" qsTypeId="urn:microsoft.com/office/officeart/2005/8/quickstyle/simple3" qsCatId="simple" csTypeId="urn:microsoft.com/office/officeart/2005/8/colors/accent1_2" csCatId="accent1" phldr="1"/>
      <dgm:spPr/>
    </dgm:pt>
    <dgm:pt modelId="{FCE9128A-F9E4-4AF2-B77B-932BC8010833}">
      <dgm:prSet custT="1"/>
      <dgm:spPr/>
      <dgm:t>
        <a:bodyPr/>
        <a:lstStyle/>
        <a:p>
          <a:r>
            <a:rPr lang="ru-RU" sz="2400" b="0" dirty="0">
              <a:latin typeface="Times New Roman" pitchFamily="18" charset="0"/>
              <a:cs typeface="Times New Roman" pitchFamily="18" charset="0"/>
            </a:rPr>
            <a:t>               </a:t>
          </a:r>
          <a:r>
            <a:rPr kumimoji="0" lang="ru-RU" sz="2400" b="1" i="0" u="none" strike="noStrike" cap="none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По количественным критериям</a:t>
          </a:r>
          <a:endParaRPr lang="ru-RU" sz="2400" b="0" dirty="0">
            <a:latin typeface="Times New Roman" pitchFamily="18" charset="0"/>
            <a:cs typeface="Times New Roman" pitchFamily="18" charset="0"/>
          </a:endParaRPr>
        </a:p>
      </dgm:t>
    </dgm:pt>
    <dgm:pt modelId="{85306F3E-C9BB-45AA-85B1-5DFC0654B852}" type="parTrans" cxnId="{5AEE2F75-872E-4366-8FCA-97C9F11B55A4}">
      <dgm:prSet/>
      <dgm:spPr/>
      <dgm:t>
        <a:bodyPr/>
        <a:lstStyle/>
        <a:p>
          <a:endParaRPr lang="ru-RU"/>
        </a:p>
      </dgm:t>
    </dgm:pt>
    <dgm:pt modelId="{0DF6E1D4-6570-4EF1-9BC0-CA55B6F28FDB}" type="sibTrans" cxnId="{5AEE2F75-872E-4366-8FCA-97C9F11B55A4}">
      <dgm:prSet/>
      <dgm:spPr/>
      <dgm:t>
        <a:bodyPr/>
        <a:lstStyle/>
        <a:p>
          <a:endParaRPr lang="ru-RU"/>
        </a:p>
      </dgm:t>
    </dgm:pt>
    <dgm:pt modelId="{58101AF9-FC2D-41F3-862C-EEE7958814B8}">
      <dgm:prSet custT="1"/>
      <dgm:spPr/>
      <dgm:t>
        <a:bodyPr/>
        <a:lstStyle/>
        <a:p>
          <a:r>
            <a:rPr kumimoji="0" lang="ru-RU" sz="2400" b="1" i="0" u="none" strike="noStrike" cap="none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          По географическому положению</a:t>
          </a:r>
          <a:endParaRPr lang="ru-RU" sz="2400" b="0" dirty="0">
            <a:latin typeface="Times New Roman" pitchFamily="18" charset="0"/>
            <a:cs typeface="Times New Roman" pitchFamily="18" charset="0"/>
          </a:endParaRPr>
        </a:p>
      </dgm:t>
    </dgm:pt>
    <dgm:pt modelId="{9C1658EC-58D9-49D5-9BCD-1540034F38B1}" type="parTrans" cxnId="{17652F69-0BC7-418E-830A-D89A55A14EFC}">
      <dgm:prSet/>
      <dgm:spPr/>
      <dgm:t>
        <a:bodyPr/>
        <a:lstStyle/>
        <a:p>
          <a:endParaRPr lang="ru-RU"/>
        </a:p>
      </dgm:t>
    </dgm:pt>
    <dgm:pt modelId="{B6A1492D-E7DE-4C24-AEA9-8FBA5D8F1612}" type="sibTrans" cxnId="{17652F69-0BC7-418E-830A-D89A55A14EFC}">
      <dgm:prSet/>
      <dgm:spPr/>
      <dgm:t>
        <a:bodyPr/>
        <a:lstStyle/>
        <a:p>
          <a:endParaRPr lang="ru-RU"/>
        </a:p>
      </dgm:t>
    </dgm:pt>
    <dgm:pt modelId="{2FD87E25-D2C8-4EFE-AC91-1ED1D5ACA7F9}">
      <dgm:prSet custT="1"/>
      <dgm:spPr/>
      <dgm:t>
        <a:bodyPr/>
        <a:lstStyle/>
        <a:p>
          <a:pPr algn="ctr"/>
          <a:r>
            <a:rPr kumimoji="0" lang="ru-RU" sz="2400" b="1" i="0" u="none" strike="noStrike" cap="none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По форме правления </a:t>
          </a:r>
        </a:p>
      </dgm:t>
    </dgm:pt>
    <dgm:pt modelId="{A6677564-E907-4E9E-8862-22B2D04B8796}" type="parTrans" cxnId="{6D8816FC-F4E2-42D8-BA7F-9FACB81445C8}">
      <dgm:prSet/>
      <dgm:spPr/>
      <dgm:t>
        <a:bodyPr/>
        <a:lstStyle/>
        <a:p>
          <a:endParaRPr lang="ru-RU"/>
        </a:p>
      </dgm:t>
    </dgm:pt>
    <dgm:pt modelId="{4FCEF792-ED42-4B9D-91EA-F15401E1377D}" type="sibTrans" cxnId="{6D8816FC-F4E2-42D8-BA7F-9FACB81445C8}">
      <dgm:prSet/>
      <dgm:spPr/>
      <dgm:t>
        <a:bodyPr/>
        <a:lstStyle/>
        <a:p>
          <a:endParaRPr lang="ru-RU"/>
        </a:p>
      </dgm:t>
    </dgm:pt>
    <dgm:pt modelId="{2D05CF27-549F-49E8-8344-CA82102D5827}" type="pres">
      <dgm:prSet presAssocID="{B2439105-D634-4CF4-9979-4B7710F03341}" presName="linearFlow" presStyleCnt="0">
        <dgm:presLayoutVars>
          <dgm:dir/>
          <dgm:resizeHandles val="exact"/>
        </dgm:presLayoutVars>
      </dgm:prSet>
      <dgm:spPr/>
    </dgm:pt>
    <dgm:pt modelId="{70067179-805D-45C5-9363-22475716CDDD}" type="pres">
      <dgm:prSet presAssocID="{FCE9128A-F9E4-4AF2-B77B-932BC8010833}" presName="composite" presStyleCnt="0"/>
      <dgm:spPr/>
    </dgm:pt>
    <dgm:pt modelId="{F870E607-F1D0-42B6-BEC4-8E64A1B7D599}" type="pres">
      <dgm:prSet presAssocID="{FCE9128A-F9E4-4AF2-B77B-932BC8010833}" presName="imgShp" presStyleLbl="fgImgPlace1" presStyleIdx="0" presStyleCnt="3"/>
      <dgm:spPr>
        <a:blipFill rotWithShape="1">
          <a:blip xmlns:r="http://schemas.openxmlformats.org/officeDocument/2006/relationships" r:embed="rId1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a:blipFill>
      </dgm:spPr>
    </dgm:pt>
    <dgm:pt modelId="{E6E1B5A4-47AF-4780-887E-7AF7883D97D0}" type="pres">
      <dgm:prSet presAssocID="{FCE9128A-F9E4-4AF2-B77B-932BC8010833}" presName="txShp" presStyleLbl="node1" presStyleIdx="0" presStyleCnt="3" custScaleX="150376" custScaleY="119631" custLinFactNeighborX="-16351" custLinFactNeighborY="-15810">
        <dgm:presLayoutVars>
          <dgm:bulletEnabled val="1"/>
        </dgm:presLayoutVars>
      </dgm:prSet>
      <dgm:spPr/>
    </dgm:pt>
    <dgm:pt modelId="{9460F2C5-A1EE-46EF-BA55-37C4CEE03AF6}" type="pres">
      <dgm:prSet presAssocID="{0DF6E1D4-6570-4EF1-9BC0-CA55B6F28FDB}" presName="spacing" presStyleCnt="0"/>
      <dgm:spPr/>
    </dgm:pt>
    <dgm:pt modelId="{982184CD-3E15-4F5F-9EB6-3943DC0554BA}" type="pres">
      <dgm:prSet presAssocID="{58101AF9-FC2D-41F3-862C-EEE7958814B8}" presName="composite" presStyleCnt="0"/>
      <dgm:spPr/>
    </dgm:pt>
    <dgm:pt modelId="{91F63010-A3B0-4D8D-8D40-6A4AB73A27C8}" type="pres">
      <dgm:prSet presAssocID="{58101AF9-FC2D-41F3-862C-EEE7958814B8}" presName="imgShp" presStyleLbl="fgImgPlace1" presStyleIdx="1" presStyleCnt="3"/>
      <dgm:spPr>
        <a:blipFill rotWithShape="1">
          <a:blip xmlns:r="http://schemas.openxmlformats.org/officeDocument/2006/relationships" r:embed="rId1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a:blipFill>
      </dgm:spPr>
    </dgm:pt>
    <dgm:pt modelId="{ACBBE9AE-D9F0-4D5B-B4C0-DA1065434149}" type="pres">
      <dgm:prSet presAssocID="{58101AF9-FC2D-41F3-862C-EEE7958814B8}" presName="txShp" presStyleLbl="node1" presStyleIdx="1" presStyleCnt="3" custScaleX="150376" custScaleY="104057">
        <dgm:presLayoutVars>
          <dgm:bulletEnabled val="1"/>
        </dgm:presLayoutVars>
      </dgm:prSet>
      <dgm:spPr/>
    </dgm:pt>
    <dgm:pt modelId="{7D5D6E85-99BF-411A-9CA2-895E70584D11}" type="pres">
      <dgm:prSet presAssocID="{B6A1492D-E7DE-4C24-AEA9-8FBA5D8F1612}" presName="spacing" presStyleCnt="0"/>
      <dgm:spPr/>
    </dgm:pt>
    <dgm:pt modelId="{BEB74DFC-202B-4EEE-B4B7-8D854A925229}" type="pres">
      <dgm:prSet presAssocID="{2FD87E25-D2C8-4EFE-AC91-1ED1D5ACA7F9}" presName="composite" presStyleCnt="0"/>
      <dgm:spPr/>
    </dgm:pt>
    <dgm:pt modelId="{23A74690-80A5-4B1C-B0C5-44810E4D9CD7}" type="pres">
      <dgm:prSet presAssocID="{2FD87E25-D2C8-4EFE-AC91-1ED1D5ACA7F9}" presName="imgShp" presStyleLbl="fgImgPlace1" presStyleIdx="2" presStyleCnt="3"/>
      <dgm:spPr>
        <a:blipFill rotWithShape="1">
          <a:blip xmlns:r="http://schemas.openxmlformats.org/officeDocument/2006/relationships" r:embed="rId1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a:blipFill>
      </dgm:spPr>
    </dgm:pt>
    <dgm:pt modelId="{F83F0812-AED1-49AF-9FF8-6A9E3C5A8791}" type="pres">
      <dgm:prSet presAssocID="{2FD87E25-D2C8-4EFE-AC91-1ED1D5ACA7F9}" presName="txShp" presStyleLbl="node1" presStyleIdx="2" presStyleCnt="3" custScaleX="150376" custLinFactNeighborX="0" custLinFactNeighborY="-3078">
        <dgm:presLayoutVars>
          <dgm:bulletEnabled val="1"/>
        </dgm:presLayoutVars>
      </dgm:prSet>
      <dgm:spPr/>
    </dgm:pt>
  </dgm:ptLst>
  <dgm:cxnLst>
    <dgm:cxn modelId="{17652F69-0BC7-418E-830A-D89A55A14EFC}" srcId="{B2439105-D634-4CF4-9979-4B7710F03341}" destId="{58101AF9-FC2D-41F3-862C-EEE7958814B8}" srcOrd="1" destOrd="0" parTransId="{9C1658EC-58D9-49D5-9BCD-1540034F38B1}" sibTransId="{B6A1492D-E7DE-4C24-AEA9-8FBA5D8F1612}"/>
    <dgm:cxn modelId="{5AEE2F75-872E-4366-8FCA-97C9F11B55A4}" srcId="{B2439105-D634-4CF4-9979-4B7710F03341}" destId="{FCE9128A-F9E4-4AF2-B77B-932BC8010833}" srcOrd="0" destOrd="0" parTransId="{85306F3E-C9BB-45AA-85B1-5DFC0654B852}" sibTransId="{0DF6E1D4-6570-4EF1-9BC0-CA55B6F28FDB}"/>
    <dgm:cxn modelId="{6BF4F175-2B4D-4CD2-AB0A-57886BA62F33}" type="presOf" srcId="{B2439105-D634-4CF4-9979-4B7710F03341}" destId="{2D05CF27-549F-49E8-8344-CA82102D5827}" srcOrd="0" destOrd="0" presId="urn:microsoft.com/office/officeart/2005/8/layout/vList3#2"/>
    <dgm:cxn modelId="{7AFCEC97-2E22-4361-BD5C-9B653F6D8C66}" type="presOf" srcId="{2FD87E25-D2C8-4EFE-AC91-1ED1D5ACA7F9}" destId="{F83F0812-AED1-49AF-9FF8-6A9E3C5A8791}" srcOrd="0" destOrd="0" presId="urn:microsoft.com/office/officeart/2005/8/layout/vList3#2"/>
    <dgm:cxn modelId="{2C6544B3-73AC-4AC3-A924-FEC55750E542}" type="presOf" srcId="{FCE9128A-F9E4-4AF2-B77B-932BC8010833}" destId="{E6E1B5A4-47AF-4780-887E-7AF7883D97D0}" srcOrd="0" destOrd="0" presId="urn:microsoft.com/office/officeart/2005/8/layout/vList3#2"/>
    <dgm:cxn modelId="{33252BC2-F256-4685-AB14-1285BB59CF81}" type="presOf" srcId="{58101AF9-FC2D-41F3-862C-EEE7958814B8}" destId="{ACBBE9AE-D9F0-4D5B-B4C0-DA1065434149}" srcOrd="0" destOrd="0" presId="urn:microsoft.com/office/officeart/2005/8/layout/vList3#2"/>
    <dgm:cxn modelId="{6D8816FC-F4E2-42D8-BA7F-9FACB81445C8}" srcId="{B2439105-D634-4CF4-9979-4B7710F03341}" destId="{2FD87E25-D2C8-4EFE-AC91-1ED1D5ACA7F9}" srcOrd="2" destOrd="0" parTransId="{A6677564-E907-4E9E-8862-22B2D04B8796}" sibTransId="{4FCEF792-ED42-4B9D-91EA-F15401E1377D}"/>
    <dgm:cxn modelId="{8A1DB694-420B-4FCF-A8DD-428D45583B5A}" type="presParOf" srcId="{2D05CF27-549F-49E8-8344-CA82102D5827}" destId="{70067179-805D-45C5-9363-22475716CDDD}" srcOrd="0" destOrd="0" presId="urn:microsoft.com/office/officeart/2005/8/layout/vList3#2"/>
    <dgm:cxn modelId="{EBC570CC-3BB2-4950-92B1-17EE1207D876}" type="presParOf" srcId="{70067179-805D-45C5-9363-22475716CDDD}" destId="{F870E607-F1D0-42B6-BEC4-8E64A1B7D599}" srcOrd="0" destOrd="0" presId="urn:microsoft.com/office/officeart/2005/8/layout/vList3#2"/>
    <dgm:cxn modelId="{9A723581-54B8-4D66-A154-FDC480B43196}" type="presParOf" srcId="{70067179-805D-45C5-9363-22475716CDDD}" destId="{E6E1B5A4-47AF-4780-887E-7AF7883D97D0}" srcOrd="1" destOrd="0" presId="urn:microsoft.com/office/officeart/2005/8/layout/vList3#2"/>
    <dgm:cxn modelId="{1E28B3F6-3E48-462B-941C-7CAD1F33954F}" type="presParOf" srcId="{2D05CF27-549F-49E8-8344-CA82102D5827}" destId="{9460F2C5-A1EE-46EF-BA55-37C4CEE03AF6}" srcOrd="1" destOrd="0" presId="urn:microsoft.com/office/officeart/2005/8/layout/vList3#2"/>
    <dgm:cxn modelId="{88194BFC-0A16-43BF-AA0D-117A5A72DC7E}" type="presParOf" srcId="{2D05CF27-549F-49E8-8344-CA82102D5827}" destId="{982184CD-3E15-4F5F-9EB6-3943DC0554BA}" srcOrd="2" destOrd="0" presId="urn:microsoft.com/office/officeart/2005/8/layout/vList3#2"/>
    <dgm:cxn modelId="{FE3360D6-AB1D-43BA-B7B9-1CC66E6D806A}" type="presParOf" srcId="{982184CD-3E15-4F5F-9EB6-3943DC0554BA}" destId="{91F63010-A3B0-4D8D-8D40-6A4AB73A27C8}" srcOrd="0" destOrd="0" presId="urn:microsoft.com/office/officeart/2005/8/layout/vList3#2"/>
    <dgm:cxn modelId="{0DFE7067-3927-4C5B-B082-A0AFE8DA2D4E}" type="presParOf" srcId="{982184CD-3E15-4F5F-9EB6-3943DC0554BA}" destId="{ACBBE9AE-D9F0-4D5B-B4C0-DA1065434149}" srcOrd="1" destOrd="0" presId="urn:microsoft.com/office/officeart/2005/8/layout/vList3#2"/>
    <dgm:cxn modelId="{7D615884-C2B0-460B-907D-C69E7D06D2B3}" type="presParOf" srcId="{2D05CF27-549F-49E8-8344-CA82102D5827}" destId="{7D5D6E85-99BF-411A-9CA2-895E70584D11}" srcOrd="3" destOrd="0" presId="urn:microsoft.com/office/officeart/2005/8/layout/vList3#2"/>
    <dgm:cxn modelId="{C0A28D1F-C7BD-4DAF-A20A-8A35AECCA8DF}" type="presParOf" srcId="{2D05CF27-549F-49E8-8344-CA82102D5827}" destId="{BEB74DFC-202B-4EEE-B4B7-8D854A925229}" srcOrd="4" destOrd="0" presId="urn:microsoft.com/office/officeart/2005/8/layout/vList3#2"/>
    <dgm:cxn modelId="{D2EAD05A-AAD1-4342-BB9A-478C9656C792}" type="presParOf" srcId="{BEB74DFC-202B-4EEE-B4B7-8D854A925229}" destId="{23A74690-80A5-4B1C-B0C5-44810E4D9CD7}" srcOrd="0" destOrd="0" presId="urn:microsoft.com/office/officeart/2005/8/layout/vList3#2"/>
    <dgm:cxn modelId="{FCD23045-475A-407B-91AB-FA3F50093543}" type="presParOf" srcId="{BEB74DFC-202B-4EEE-B4B7-8D854A925229}" destId="{F83F0812-AED1-49AF-9FF8-6A9E3C5A8791}" srcOrd="1" destOrd="0" presId="urn:microsoft.com/office/officeart/2005/8/layout/vList3#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E1B5A4-47AF-4780-887E-7AF7883D97D0}">
      <dsp:nvSpPr>
        <dsp:cNvPr id="0" name=""/>
        <dsp:cNvSpPr/>
      </dsp:nvSpPr>
      <dsp:spPr>
        <a:xfrm rot="10800000">
          <a:off x="-1" y="0"/>
          <a:ext cx="8354163" cy="617981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4000"/>
                <a:alpha val="100000"/>
                <a:satMod val="105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0792" tIns="91440" rIns="170688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ru-RU" sz="2400" b="1" i="0" u="none" strike="noStrike" kern="1200" cap="none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   По государственному устройству</a:t>
          </a:r>
          <a:endParaRPr lang="ru-RU" sz="2400" b="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154494" y="0"/>
        <a:ext cx="8199668" cy="617981"/>
      </dsp:txXfrm>
    </dsp:sp>
    <dsp:sp modelId="{F870E607-F1D0-42B6-BEC4-8E64A1B7D599}">
      <dsp:nvSpPr>
        <dsp:cNvPr id="0" name=""/>
        <dsp:cNvSpPr/>
      </dsp:nvSpPr>
      <dsp:spPr>
        <a:xfrm>
          <a:off x="1148847" y="58324"/>
          <a:ext cx="500948" cy="502295"/>
        </a:xfrm>
        <a:prstGeom prst="ellipse">
          <a:avLst/>
        </a:prstGeom>
        <a:blipFill rotWithShape="1">
          <a:blip xmlns:r="http://schemas.openxmlformats.org/officeDocument/2006/relationships" r:embed="rId1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CBBE9AE-D9F0-4D5B-B4C0-DA1065434149}">
      <dsp:nvSpPr>
        <dsp:cNvPr id="0" name=""/>
        <dsp:cNvSpPr/>
      </dsp:nvSpPr>
      <dsp:spPr>
        <a:xfrm rot="10800000">
          <a:off x="-1" y="712760"/>
          <a:ext cx="8354163" cy="595600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4000"/>
                <a:alpha val="100000"/>
                <a:satMod val="105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0792" tIns="76200" rIns="14224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ru-RU" sz="2000" b="1" i="0" u="none" strike="noStrike" kern="1200" cap="none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                     </a:t>
          </a:r>
          <a:r>
            <a:rPr kumimoji="0" lang="ru-RU" sz="2350" b="1" i="0" u="none" strike="noStrike" kern="1200" cap="none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По уровню социально – экономического развития</a:t>
          </a:r>
          <a:endParaRPr lang="ru-RU" sz="2350" b="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148899" y="712760"/>
        <a:ext cx="8205263" cy="595600"/>
      </dsp:txXfrm>
    </dsp:sp>
    <dsp:sp modelId="{91F63010-A3B0-4D8D-8D40-6A4AB73A27C8}">
      <dsp:nvSpPr>
        <dsp:cNvPr id="0" name=""/>
        <dsp:cNvSpPr/>
      </dsp:nvSpPr>
      <dsp:spPr>
        <a:xfrm>
          <a:off x="1148847" y="733021"/>
          <a:ext cx="500948" cy="537461"/>
        </a:xfrm>
        <a:prstGeom prst="ellipse">
          <a:avLst/>
        </a:prstGeom>
        <a:blipFill rotWithShape="1">
          <a:blip xmlns:r="http://schemas.openxmlformats.org/officeDocument/2006/relationships" r:embed="rId1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83F0812-AED1-49AF-9FF8-6A9E3C5A8791}">
      <dsp:nvSpPr>
        <dsp:cNvPr id="0" name=""/>
        <dsp:cNvSpPr/>
      </dsp:nvSpPr>
      <dsp:spPr>
        <a:xfrm rot="10800000">
          <a:off x="-1" y="1385522"/>
          <a:ext cx="8354163" cy="606854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4000"/>
                <a:alpha val="100000"/>
                <a:satMod val="105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0792" tIns="87630" rIns="163576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ru-RU" sz="2300" b="1" i="0" u="none" strike="noStrike" kern="1200" cap="none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                </a:t>
          </a:r>
          <a:r>
            <a:rPr kumimoji="0" lang="ru-RU" sz="2400" b="1" i="0" u="none" strike="noStrike" kern="1200" cap="none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По участию в международных организациях</a:t>
          </a:r>
          <a:endParaRPr lang="ru-RU" sz="24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151712" y="1385522"/>
        <a:ext cx="8202450" cy="606854"/>
      </dsp:txXfrm>
    </dsp:sp>
    <dsp:sp modelId="{23A74690-80A5-4B1C-B0C5-44810E4D9CD7}">
      <dsp:nvSpPr>
        <dsp:cNvPr id="0" name=""/>
        <dsp:cNvSpPr/>
      </dsp:nvSpPr>
      <dsp:spPr>
        <a:xfrm>
          <a:off x="1144469" y="1408620"/>
          <a:ext cx="509705" cy="559695"/>
        </a:xfrm>
        <a:prstGeom prst="ellipse">
          <a:avLst/>
        </a:prstGeom>
        <a:blipFill rotWithShape="1">
          <a:blip xmlns:r="http://schemas.openxmlformats.org/officeDocument/2006/relationships" r:embed="rId1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E1B5A4-47AF-4780-887E-7AF7883D97D0}">
      <dsp:nvSpPr>
        <dsp:cNvPr id="0" name=""/>
        <dsp:cNvSpPr/>
      </dsp:nvSpPr>
      <dsp:spPr>
        <a:xfrm rot="10800000">
          <a:off x="-1" y="0"/>
          <a:ext cx="8354163" cy="668456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4000"/>
                <a:alpha val="100000"/>
                <a:satMod val="105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6400" tIns="91440" rIns="170688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0" kern="1200" dirty="0">
              <a:latin typeface="Times New Roman" pitchFamily="18" charset="0"/>
              <a:cs typeface="Times New Roman" pitchFamily="18" charset="0"/>
            </a:rPr>
            <a:t>               </a:t>
          </a:r>
          <a:r>
            <a:rPr kumimoji="0" lang="ru-RU" sz="2400" b="1" i="0" u="none" strike="noStrike" kern="1200" cap="none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По количественным критериям</a:t>
          </a:r>
          <a:endParaRPr lang="ru-RU" sz="2400" b="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167113" y="0"/>
        <a:ext cx="8187049" cy="668456"/>
      </dsp:txXfrm>
    </dsp:sp>
    <dsp:sp modelId="{F870E607-F1D0-42B6-BEC4-8E64A1B7D599}">
      <dsp:nvSpPr>
        <dsp:cNvPr id="0" name=""/>
        <dsp:cNvSpPr/>
      </dsp:nvSpPr>
      <dsp:spPr>
        <a:xfrm>
          <a:off x="1119939" y="54942"/>
          <a:ext cx="558765" cy="558765"/>
        </a:xfrm>
        <a:prstGeom prst="ellipse">
          <a:avLst/>
        </a:prstGeom>
        <a:blipFill rotWithShape="1">
          <a:blip xmlns:r="http://schemas.openxmlformats.org/officeDocument/2006/relationships" r:embed="rId1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CBBE9AE-D9F0-4D5B-B4C0-DA1065434149}">
      <dsp:nvSpPr>
        <dsp:cNvPr id="0" name=""/>
        <dsp:cNvSpPr/>
      </dsp:nvSpPr>
      <dsp:spPr>
        <a:xfrm rot="10800000">
          <a:off x="-1" y="808244"/>
          <a:ext cx="8354163" cy="581434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4000"/>
                <a:alpha val="100000"/>
                <a:satMod val="105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6400" tIns="91440" rIns="170688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ru-RU" sz="2400" b="1" i="0" u="none" strike="noStrike" kern="1200" cap="none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          По географическому положению</a:t>
          </a:r>
          <a:endParaRPr lang="ru-RU" sz="2400" b="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145357" y="808244"/>
        <a:ext cx="8208805" cy="581434"/>
      </dsp:txXfrm>
    </dsp:sp>
    <dsp:sp modelId="{91F63010-A3B0-4D8D-8D40-6A4AB73A27C8}">
      <dsp:nvSpPr>
        <dsp:cNvPr id="0" name=""/>
        <dsp:cNvSpPr/>
      </dsp:nvSpPr>
      <dsp:spPr>
        <a:xfrm>
          <a:off x="1119939" y="819578"/>
          <a:ext cx="558765" cy="558765"/>
        </a:xfrm>
        <a:prstGeom prst="ellipse">
          <a:avLst/>
        </a:prstGeom>
        <a:blipFill rotWithShape="1">
          <a:blip xmlns:r="http://schemas.openxmlformats.org/officeDocument/2006/relationships" r:embed="rId1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83F0812-AED1-49AF-9FF8-6A9E3C5A8791}">
      <dsp:nvSpPr>
        <dsp:cNvPr id="0" name=""/>
        <dsp:cNvSpPr/>
      </dsp:nvSpPr>
      <dsp:spPr>
        <a:xfrm rot="10800000">
          <a:off x="-1" y="1512171"/>
          <a:ext cx="8354163" cy="558765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4000"/>
                <a:alpha val="100000"/>
                <a:satMod val="105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6400" tIns="91440" rIns="170688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ru-RU" sz="2400" b="1" i="0" u="none" strike="noStrike" kern="1200" cap="none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rPr>
            <a:t>По форме правления </a:t>
          </a:r>
        </a:p>
      </dsp:txBody>
      <dsp:txXfrm rot="10800000">
        <a:off x="139690" y="1512171"/>
        <a:ext cx="8214472" cy="558765"/>
      </dsp:txXfrm>
    </dsp:sp>
    <dsp:sp modelId="{23A74690-80A5-4B1C-B0C5-44810E4D9CD7}">
      <dsp:nvSpPr>
        <dsp:cNvPr id="0" name=""/>
        <dsp:cNvSpPr/>
      </dsp:nvSpPr>
      <dsp:spPr>
        <a:xfrm>
          <a:off x="1119939" y="1529370"/>
          <a:ext cx="558765" cy="558765"/>
        </a:xfrm>
        <a:prstGeom prst="ellipse">
          <a:avLst/>
        </a:prstGeom>
        <a:blipFill rotWithShape="1">
          <a:blip xmlns:r="http://schemas.openxmlformats.org/officeDocument/2006/relationships" r:embed="rId1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CF1A8-C958-4505-BBF3-BC792AE27083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AB165645-FF76-4EF6-ADBC-BA8E14E7396A}" type="slidenum">
              <a:rPr lang="ru-RU" smtClean="0"/>
              <a:t>‹#›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66783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7BECF1A8-C958-4505-BBF3-BC792AE27083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5645-FF76-4EF6-ADBC-BA8E14E7396A}" type="slidenum">
              <a:rPr lang="ru-RU" smtClean="0"/>
              <a:t>‹#›</a:t>
            </a:fld>
            <a:endParaRPr lang="ru-RU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8814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CF1A8-C958-4505-BBF3-BC792AE27083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5645-FF76-4EF6-ADBC-BA8E14E7396A}" type="slidenum">
              <a:rPr lang="ru-RU" smtClean="0"/>
              <a:t>‹#›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57576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CF1A8-C958-4505-BBF3-BC792AE27083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5645-FF76-4EF6-ADBC-BA8E14E7396A}" type="slidenum">
              <a:rPr lang="ru-RU" smtClean="0"/>
              <a:t>‹#›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92474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CF1A8-C958-4505-BBF3-BC792AE27083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5645-FF76-4EF6-ADBC-BA8E14E7396A}" type="slidenum">
              <a:rPr lang="ru-RU" smtClean="0"/>
              <a:t>‹#›</a:t>
            </a:fld>
            <a:endParaRPr lang="ru-RU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26521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CF1A8-C958-4505-BBF3-BC792AE27083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5645-FF76-4EF6-ADBC-BA8E14E7396A}" type="slidenum">
              <a:rPr lang="ru-RU" smtClean="0"/>
              <a:t>‹#›</a:t>
            </a:fld>
            <a:endParaRPr lang="ru-RU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5269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CF1A8-C958-4505-BBF3-BC792AE27083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5645-FF76-4EF6-ADBC-BA8E14E739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9612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CF1A8-C958-4505-BBF3-BC792AE27083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5645-FF76-4EF6-ADBC-BA8E14E7396A}" type="slidenum">
              <a:rPr lang="ru-RU" smtClean="0"/>
              <a:t>‹#›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63555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7BECF1A8-C958-4505-BBF3-BC792AE27083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AB165645-FF76-4EF6-ADBC-BA8E14E7396A}" type="slidenum">
              <a:rPr lang="ru-RU" smtClean="0"/>
              <a:t>‹#›</a:t>
            </a:fld>
            <a:endParaRPr lang="ru-RU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32054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CF1A8-C958-4505-BBF3-BC792AE27083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5645-FF76-4EF6-ADBC-BA8E14E7396A}" type="slidenum">
              <a:rPr lang="ru-RU" smtClean="0"/>
              <a:t>‹#›</a:t>
            </a:fld>
            <a:endParaRPr lang="ru-RU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18305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CF1A8-C958-4505-BBF3-BC792AE27083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5645-FF76-4EF6-ADBC-BA8E14E7396A}" type="slidenum">
              <a:rPr lang="ru-RU" smtClean="0"/>
              <a:t>‹#›</a:t>
            </a:fld>
            <a:endParaRPr lang="ru-RU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70414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CF1A8-C958-4505-BBF3-BC792AE27083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AB165645-FF76-4EF6-ADBC-BA8E14E739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4234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9" r:id="rId1"/>
    <p:sldLayoutId id="2147483920" r:id="rId2"/>
    <p:sldLayoutId id="2147483921" r:id="rId3"/>
    <p:sldLayoutId id="2147483922" r:id="rId4"/>
    <p:sldLayoutId id="2147483923" r:id="rId5"/>
    <p:sldLayoutId id="2147483924" r:id="rId6"/>
    <p:sldLayoutId id="2147483925" r:id="rId7"/>
    <p:sldLayoutId id="2147483926" r:id="rId8"/>
    <p:sldLayoutId id="2147483927" r:id="rId9"/>
    <p:sldLayoutId id="2147483928" r:id="rId10"/>
    <p:sldLayoutId id="214748392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E93760-10B6-B70D-0B0D-D1F7782340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2898648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Многообразие стран мира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A284305-34EF-F111-A450-404A5610DC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79906" y="6364705"/>
            <a:ext cx="6831673" cy="264694"/>
          </a:xfrm>
        </p:spPr>
        <p:txBody>
          <a:bodyPr>
            <a:noAutofit/>
          </a:bodyPr>
          <a:lstStyle/>
          <a:p>
            <a:pPr algn="ctr"/>
            <a:r>
              <a:rPr lang="ru-RU"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250804-04AB-CB3D-4951-8C7C45671229}"/>
              </a:ext>
            </a:extLst>
          </p:cNvPr>
          <p:cNvSpPr txBox="1"/>
          <p:nvPr/>
        </p:nvSpPr>
        <p:spPr>
          <a:xfrm>
            <a:off x="1540042" y="134695"/>
            <a:ext cx="848226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altLang="ru-RU" sz="1800" b="1" dirty="0"/>
              <a:t> </a:t>
            </a:r>
            <a:r>
              <a:rPr lang="ru-RU" altLang="ru-RU" sz="2000" dirty="0">
                <a:latin typeface="Times New Roman" panose="02020603050405020304" pitchFamily="18" charset="0"/>
              </a:rPr>
              <a:t>ГБПОУ  «Лукояновский педагогический колледж им. А.М. Горького»</a:t>
            </a:r>
            <a:endParaRPr lang="ru-RU" sz="2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08F3C92-9F1C-E97F-52C4-D5440506189F}"/>
              </a:ext>
            </a:extLst>
          </p:cNvPr>
          <p:cNvSpPr txBox="1"/>
          <p:nvPr/>
        </p:nvSpPr>
        <p:spPr>
          <a:xfrm>
            <a:off x="7330240" y="3988228"/>
            <a:ext cx="497806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tabLst>
                <a:tab pos="346075" algn="l"/>
              </a:tabLst>
              <a:defRPr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Выполнила: 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Аникина Л.И.,</a:t>
            </a:r>
          </a:p>
          <a:p>
            <a:pPr algn="l" eaLnBrk="1" hangingPunct="1">
              <a:spcBef>
                <a:spcPct val="0"/>
              </a:spcBef>
              <a:tabLst>
                <a:tab pos="346075" algn="l"/>
              </a:tabLst>
              <a:defRPr/>
            </a:pP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 естественных</a:t>
            </a:r>
          </a:p>
          <a:p>
            <a:pPr algn="l">
              <a:spcBef>
                <a:spcPct val="0"/>
              </a:spcBef>
              <a:tabLst>
                <a:tab pos="346075" algn="l"/>
              </a:tabLst>
              <a:defRPr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дисциплин </a:t>
            </a:r>
          </a:p>
          <a:p>
            <a:pPr algn="l">
              <a:spcBef>
                <a:spcPct val="0"/>
              </a:spcBef>
              <a:tabLst>
                <a:tab pos="346075" algn="l"/>
              </a:tabLst>
              <a:defRPr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alt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ГБПОУ «Лукояновский пед.           </a:t>
            </a:r>
          </a:p>
          <a:p>
            <a:pPr algn="l">
              <a:spcBef>
                <a:spcPct val="0"/>
              </a:spcBef>
              <a:tabLst>
                <a:tab pos="346075" algn="l"/>
              </a:tabLst>
              <a:defRPr/>
            </a:pPr>
            <a:r>
              <a:rPr lang="ru-RU" alt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колледж им. А.М. Горького»,</a:t>
            </a:r>
          </a:p>
          <a:p>
            <a:pPr algn="l">
              <a:spcBef>
                <a:spcPct val="0"/>
              </a:spcBef>
              <a:tabLst>
                <a:tab pos="346075" algn="l"/>
              </a:tabLst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9477440"/>
      </p:ext>
    </p:extLst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Политическая карта мира">
            <a:extLst>
              <a:ext uri="{FF2B5EF4-FFF2-40B4-BE49-F238E27FC236}">
                <a16:creationId xmlns:a16="http://schemas.microsoft.com/office/drawing/2014/main" id="{AE0CB8A4-026F-783F-698F-E7F48FFD61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358" y="0"/>
            <a:ext cx="113578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7367550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59975D-66F2-B640-7282-7AC3B5EE9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5"/>
            <a:ext cx="9603275" cy="374486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стран мира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7240459A-B139-C5D7-ADE3-055E7403AF4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8060581"/>
              </p:ext>
            </p:extLst>
          </p:nvPr>
        </p:nvGraphicFramePr>
        <p:xfrm>
          <a:off x="1221374" y="3758718"/>
          <a:ext cx="8354160" cy="19923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5FF00578-C35B-7B80-DE06-64F3504146C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6865568"/>
              </p:ext>
            </p:extLst>
          </p:nvPr>
        </p:nvGraphicFramePr>
        <p:xfrm>
          <a:off x="1221374" y="1528011"/>
          <a:ext cx="8354160" cy="20882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295598604"/>
      </p:ext>
    </p:extLst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>
            <a:extLst>
              <a:ext uri="{FF2B5EF4-FFF2-40B4-BE49-F238E27FC236}">
                <a16:creationId xmlns:a16="http://schemas.microsoft.com/office/drawing/2014/main" id="{9C93DAE9-22CD-2EE5-E146-A16115C06F77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1524001" y="691356"/>
            <a:ext cx="8424863" cy="1153319"/>
          </a:xfrm>
        </p:spPr>
        <p:txBody>
          <a:bodyPr>
            <a:normAutofit fontScale="90000"/>
          </a:bodyPr>
          <a:lstStyle/>
          <a:p>
            <a:pPr marL="320040" indent="-320040" algn="ctr">
              <a:buClr>
                <a:schemeClr val="accent6">
                  <a:lumMod val="75000"/>
                </a:schemeClr>
              </a:buClr>
              <a:defRPr/>
            </a:pPr>
            <a:r>
              <a:rPr lang="ru-RU" sz="4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стран мира</a:t>
            </a:r>
            <a:br>
              <a:rPr lang="ru-RU" sz="4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solidFill>
                <a:srgbClr val="0000FF"/>
              </a:solidFill>
              <a:latin typeface="Bookman Old Style" pitchFamily="18" charset="0"/>
            </a:endParaRP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F1C04C1F-EEB4-09A8-D493-320EDCBBE825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1524000" y="3886200"/>
            <a:ext cx="6400800" cy="1752600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ru-RU" dirty="0"/>
              <a:t> </a:t>
            </a:r>
          </a:p>
        </p:txBody>
      </p:sp>
      <p:sp>
        <p:nvSpPr>
          <p:cNvPr id="90116" name="AutoShape 4">
            <a:extLst>
              <a:ext uri="{FF2B5EF4-FFF2-40B4-BE49-F238E27FC236}">
                <a16:creationId xmlns:a16="http://schemas.microsoft.com/office/drawing/2014/main" id="{B8702739-2039-A8CC-7233-C6586C6EC8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853" y="3357563"/>
            <a:ext cx="4836110" cy="122396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800" b="1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величине территории</a:t>
            </a:r>
            <a:endParaRPr lang="ru-RU" altLang="ru-RU" sz="2800" b="1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90117" name="Rectangle 5">
            <a:extLst>
              <a:ext uri="{FF2B5EF4-FFF2-40B4-BE49-F238E27FC236}">
                <a16:creationId xmlns:a16="http://schemas.microsoft.com/office/drawing/2014/main" id="{7C914D3E-35C6-7030-BC00-5EDFCA5E26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83339" y="1431799"/>
            <a:ext cx="5251198" cy="84467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Самые большие страны мира 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(площадь превышает 3млн. км</a:t>
            </a:r>
            <a:r>
              <a:rPr lang="ru-RU" sz="2000" baseline="30000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2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)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66"/>
              </a:solidFill>
              <a:latin typeface="Calibri" panose="020F0502020204030204" pitchFamily="34" charset="0"/>
            </a:endParaRPr>
          </a:p>
        </p:txBody>
      </p:sp>
      <p:sp>
        <p:nvSpPr>
          <p:cNvPr id="90118" name="Rectangle 6">
            <a:extLst>
              <a:ext uri="{FF2B5EF4-FFF2-40B4-BE49-F238E27FC236}">
                <a16:creationId xmlns:a16="http://schemas.microsoft.com/office/drawing/2014/main" id="{0E5AD746-86E3-AD7E-9FE3-C850AC98B6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83340" y="2512888"/>
            <a:ext cx="4836110" cy="844676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«Крупные страны» 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(площадь более 1млн. км</a:t>
            </a:r>
            <a:r>
              <a:rPr lang="ru-RU" sz="2000" baseline="30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66"/>
              </a:solidFill>
              <a:latin typeface="Calibri" panose="020F0502020204030204" pitchFamily="34" charset="0"/>
            </a:endParaRPr>
          </a:p>
        </p:txBody>
      </p:sp>
      <p:sp>
        <p:nvSpPr>
          <p:cNvPr id="90119" name="Rectangle 7">
            <a:extLst>
              <a:ext uri="{FF2B5EF4-FFF2-40B4-BE49-F238E27FC236}">
                <a16:creationId xmlns:a16="http://schemas.microsoft.com/office/drawing/2014/main" id="{7665C70C-E992-747C-446E-3B24561D05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83340" y="3716338"/>
            <a:ext cx="4493208" cy="5762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1800" b="1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Средние и небольшие страны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66"/>
              </a:solidFill>
              <a:latin typeface="Calibri" panose="020F0502020204030204" pitchFamily="34" charset="0"/>
            </a:endParaRPr>
          </a:p>
        </p:txBody>
      </p:sp>
      <p:sp>
        <p:nvSpPr>
          <p:cNvPr id="90120" name="Rectangle 8">
            <a:extLst>
              <a:ext uri="{FF2B5EF4-FFF2-40B4-BE49-F238E27FC236}">
                <a16:creationId xmlns:a16="http://schemas.microsoft.com/office/drawing/2014/main" id="{AAC5E5E0-F1C3-5BA2-FB8F-C25C4B6B1D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83339" y="4724401"/>
            <a:ext cx="4284661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«Микрогосударства»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66"/>
              </a:solidFill>
              <a:latin typeface="Calibri" panose="020F0502020204030204" pitchFamily="34" charset="0"/>
            </a:endParaRPr>
          </a:p>
        </p:txBody>
      </p:sp>
      <p:cxnSp>
        <p:nvCxnSpPr>
          <p:cNvPr id="90123" name="AutoShape 11">
            <a:extLst>
              <a:ext uri="{FF2B5EF4-FFF2-40B4-BE49-F238E27FC236}">
                <a16:creationId xmlns:a16="http://schemas.microsoft.com/office/drawing/2014/main" id="{715990E5-31F5-2FD4-ECDC-47F567808E58}"/>
              </a:ext>
            </a:extLst>
          </p:cNvPr>
          <p:cNvCxnSpPr>
            <a:cxnSpLocks noChangeShapeType="1"/>
            <a:stCxn id="90116" idx="0"/>
            <a:endCxn id="90117" idx="1"/>
          </p:cNvCxnSpPr>
          <p:nvPr/>
        </p:nvCxnSpPr>
        <p:spPr bwMode="auto">
          <a:xfrm rot="5400000" flipH="1" flipV="1">
            <a:off x="3811411" y="785636"/>
            <a:ext cx="1503425" cy="3640431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0124" name="AutoShape 12">
            <a:extLst>
              <a:ext uri="{FF2B5EF4-FFF2-40B4-BE49-F238E27FC236}">
                <a16:creationId xmlns:a16="http://schemas.microsoft.com/office/drawing/2014/main" id="{3DA63849-9994-B6CC-D2E5-DD588D0ACE4D}"/>
              </a:ext>
            </a:extLst>
          </p:cNvPr>
          <p:cNvCxnSpPr>
            <a:cxnSpLocks noChangeShapeType="1"/>
            <a:stCxn id="90116" idx="0"/>
            <a:endCxn id="90118" idx="1"/>
          </p:cNvCxnSpPr>
          <p:nvPr/>
        </p:nvCxnSpPr>
        <p:spPr bwMode="auto">
          <a:xfrm rot="5400000" flipH="1" flipV="1">
            <a:off x="4351956" y="1326179"/>
            <a:ext cx="422337" cy="3640432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0125" name="AutoShape 13">
            <a:extLst>
              <a:ext uri="{FF2B5EF4-FFF2-40B4-BE49-F238E27FC236}">
                <a16:creationId xmlns:a16="http://schemas.microsoft.com/office/drawing/2014/main" id="{748B62A1-749D-ED81-9DF2-76A6E5D6E15A}"/>
              </a:ext>
            </a:extLst>
          </p:cNvPr>
          <p:cNvCxnSpPr>
            <a:cxnSpLocks noChangeShapeType="1"/>
            <a:stCxn id="90116" idx="3"/>
            <a:endCxn id="90119" idx="1"/>
          </p:cNvCxnSpPr>
          <p:nvPr/>
        </p:nvCxnSpPr>
        <p:spPr bwMode="auto">
          <a:xfrm>
            <a:off x="5160963" y="3969544"/>
            <a:ext cx="1222377" cy="3492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0126" name="AutoShape 14">
            <a:extLst>
              <a:ext uri="{FF2B5EF4-FFF2-40B4-BE49-F238E27FC236}">
                <a16:creationId xmlns:a16="http://schemas.microsoft.com/office/drawing/2014/main" id="{98CF8574-8F88-402B-4D7B-A7FFE3347CE3}"/>
              </a:ext>
            </a:extLst>
          </p:cNvPr>
          <p:cNvCxnSpPr>
            <a:cxnSpLocks noChangeShapeType="1"/>
            <a:stCxn id="90116" idx="2"/>
            <a:endCxn id="90120" idx="1"/>
          </p:cNvCxnSpPr>
          <p:nvPr/>
        </p:nvCxnSpPr>
        <p:spPr bwMode="auto">
          <a:xfrm rot="16200000" flipH="1">
            <a:off x="4347619" y="2976813"/>
            <a:ext cx="431008" cy="3640431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87013971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0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0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0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0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0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0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0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0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0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0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0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0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0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90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0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0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90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0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0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90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6" grpId="0" animBg="1"/>
      <p:bldP spid="90117" grpId="0" animBg="1"/>
      <p:bldP spid="90118" grpId="0" animBg="1"/>
      <p:bldP spid="90119" grpId="0" animBg="1"/>
      <p:bldP spid="901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814D0D6B-2DE7-05D8-4466-0F7C9D7F55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9442"/>
            <a:ext cx="11867147" cy="5086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BA819B3-945A-5D4F-FA16-9F7A4DCD9F15}"/>
              </a:ext>
            </a:extLst>
          </p:cNvPr>
          <p:cNvSpPr txBox="1"/>
          <p:nvPr/>
        </p:nvSpPr>
        <p:spPr>
          <a:xfrm>
            <a:off x="2631908" y="308629"/>
            <a:ext cx="61060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величине территории</a:t>
            </a:r>
            <a:endParaRPr lang="ru-RU" altLang="ru-RU" sz="2800" b="1" dirty="0">
              <a:solidFill>
                <a:schemeClr val="accent1">
                  <a:lumMod val="50000"/>
                </a:schemeClr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1140388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0B86239C-0A1A-D205-AF9A-25F14D681A49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2588419" y="608013"/>
            <a:ext cx="6440488" cy="1079500"/>
          </a:xfrm>
        </p:spPr>
        <p:txBody>
          <a:bodyPr>
            <a:normAutofit/>
          </a:bodyPr>
          <a:lstStyle/>
          <a:p>
            <a:pPr marL="320040" indent="-320040" algn="ctr">
              <a:buClr>
                <a:schemeClr val="accent6">
                  <a:lumMod val="75000"/>
                </a:schemeClr>
              </a:buClr>
              <a:defRPr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стран мира</a:t>
            </a:r>
            <a:endParaRPr lang="ru-RU" dirty="0">
              <a:solidFill>
                <a:srgbClr val="0000FF"/>
              </a:solidFill>
              <a:latin typeface="Bookman Old Style" pitchFamily="18" charset="0"/>
            </a:endParaRP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4A1639E7-DB7B-40C7-0FE1-EAB11B40BC90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1524000" y="3886200"/>
            <a:ext cx="6400800" cy="1752600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ru-RU" dirty="0"/>
              <a:t> </a:t>
            </a:r>
          </a:p>
        </p:txBody>
      </p:sp>
      <p:sp>
        <p:nvSpPr>
          <p:cNvPr id="2052" name="AutoShape 4">
            <a:extLst>
              <a:ext uri="{FF2B5EF4-FFF2-40B4-BE49-F238E27FC236}">
                <a16:creationId xmlns:a16="http://schemas.microsoft.com/office/drawing/2014/main" id="{D14D4B8D-6FB5-EC18-8E39-4FF6D9A806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0809" y="3065086"/>
            <a:ext cx="4090152" cy="122396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lvl="0" algn="just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1952625" algn="l"/>
              </a:tabLst>
            </a:pPr>
            <a:r>
              <a:rPr lang="ru-RU" altLang="ru-RU" sz="2400" b="1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численности населения </a:t>
            </a:r>
            <a:endParaRPr lang="ru-RU" altLang="ru-RU" sz="2400" dirty="0">
              <a:solidFill>
                <a:schemeClr val="bg1"/>
              </a:solidFill>
            </a:endParaRPr>
          </a:p>
        </p:txBody>
      </p:sp>
      <p:sp>
        <p:nvSpPr>
          <p:cNvPr id="2053" name="Rectangle 5">
            <a:extLst>
              <a:ext uri="{FF2B5EF4-FFF2-40B4-BE49-F238E27FC236}">
                <a16:creationId xmlns:a16="http://schemas.microsoft.com/office/drawing/2014/main" id="{11F3C27B-02CA-E695-204A-7D1131D55D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6262" y="1673676"/>
            <a:ext cx="3916739" cy="950916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Крупнейшие страны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(население более 100 млн. чел.)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054" name="Rectangle 6">
            <a:extLst>
              <a:ext uri="{FF2B5EF4-FFF2-40B4-BE49-F238E27FC236}">
                <a16:creationId xmlns:a16="http://schemas.microsoft.com/office/drawing/2014/main" id="{9AACC332-A48D-13CC-D379-568869750B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32915" y="3187811"/>
            <a:ext cx="4090151" cy="95091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Средние страны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(население менее 100 млн. чел.)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056" name="Rectangle 8">
            <a:extLst>
              <a:ext uri="{FF2B5EF4-FFF2-40B4-BE49-F238E27FC236}">
                <a16:creationId xmlns:a16="http://schemas.microsoft.com/office/drawing/2014/main" id="{6656FE94-A465-D23D-32CC-7991C67F25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6364" y="4600347"/>
            <a:ext cx="4090151" cy="95091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Малые страны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(население менее 100 тыс. чел.)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cxnSp>
        <p:nvCxnSpPr>
          <p:cNvPr id="2059" name="AutoShape 11">
            <a:extLst>
              <a:ext uri="{FF2B5EF4-FFF2-40B4-BE49-F238E27FC236}">
                <a16:creationId xmlns:a16="http://schemas.microsoft.com/office/drawing/2014/main" id="{FCD45E68-3A57-EDF8-FF10-FC414316C4AE}"/>
              </a:ext>
            </a:extLst>
          </p:cNvPr>
          <p:cNvCxnSpPr>
            <a:cxnSpLocks noChangeShapeType="1"/>
          </p:cNvCxnSpPr>
          <p:nvPr/>
        </p:nvCxnSpPr>
        <p:spPr bwMode="auto">
          <a:xfrm rot="16200000">
            <a:off x="4461253" y="1193423"/>
            <a:ext cx="863600" cy="2879725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60" name="AutoShape 12">
            <a:extLst>
              <a:ext uri="{FF2B5EF4-FFF2-40B4-BE49-F238E27FC236}">
                <a16:creationId xmlns:a16="http://schemas.microsoft.com/office/drawing/2014/main" id="{E51ED29F-D7DA-C7ED-1A91-8377DF23AD1B}"/>
              </a:ext>
            </a:extLst>
          </p:cNvPr>
          <p:cNvCxnSpPr>
            <a:cxnSpLocks noChangeShapeType="1"/>
            <a:endCxn id="2054" idx="1"/>
          </p:cNvCxnSpPr>
          <p:nvPr/>
        </p:nvCxnSpPr>
        <p:spPr bwMode="auto">
          <a:xfrm flipV="1">
            <a:off x="5255919" y="3663269"/>
            <a:ext cx="1076996" cy="13798"/>
          </a:xfrm>
          <a:prstGeom prst="bentConnector3">
            <a:avLst>
              <a:gd name="adj1" fmla="val -9209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65" name="AutoShape 17">
            <a:extLst>
              <a:ext uri="{FF2B5EF4-FFF2-40B4-BE49-F238E27FC236}">
                <a16:creationId xmlns:a16="http://schemas.microsoft.com/office/drawing/2014/main" id="{63CFC422-5483-4CCB-577A-0BEEED92B247}"/>
              </a:ext>
            </a:extLst>
          </p:cNvPr>
          <p:cNvCxnSpPr>
            <a:cxnSpLocks noChangeShapeType="1"/>
            <a:stCxn id="2052" idx="2"/>
          </p:cNvCxnSpPr>
          <p:nvPr/>
        </p:nvCxnSpPr>
        <p:spPr bwMode="auto">
          <a:xfrm rot="16200000" flipH="1">
            <a:off x="4375641" y="3029291"/>
            <a:ext cx="820966" cy="3340479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  <p:bldP spid="2053" grpId="0" animBg="1"/>
      <p:bldP spid="2054" grpId="0" animBg="1"/>
      <p:bldP spid="205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A9131D13-F083-ADE5-0F7E-27058C2A16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010" y="1096210"/>
            <a:ext cx="11421979" cy="5235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C35C1CC-4E90-F6A4-CB08-B15A3408C58C}"/>
              </a:ext>
            </a:extLst>
          </p:cNvPr>
          <p:cNvSpPr txBox="1"/>
          <p:nvPr/>
        </p:nvSpPr>
        <p:spPr>
          <a:xfrm>
            <a:off x="2382252" y="430464"/>
            <a:ext cx="69572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1952625" algn="l"/>
              </a:tabLst>
            </a:pPr>
            <a:r>
              <a:rPr lang="ru-RU" altLang="ru-RU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численности населения </a:t>
            </a:r>
            <a:endParaRPr lang="ru-RU" altLang="ru-RU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641261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>
            <a:extLst>
              <a:ext uri="{FF2B5EF4-FFF2-40B4-BE49-F238E27FC236}">
                <a16:creationId xmlns:a16="http://schemas.microsoft.com/office/drawing/2014/main" id="{9C93DAE9-22CD-2EE5-E146-A16115C06F77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1524001" y="691356"/>
            <a:ext cx="8424863" cy="1153319"/>
          </a:xfrm>
        </p:spPr>
        <p:txBody>
          <a:bodyPr>
            <a:normAutofit fontScale="90000"/>
          </a:bodyPr>
          <a:lstStyle/>
          <a:p>
            <a:pPr marL="320040" indent="-320040" algn="ctr">
              <a:buClr>
                <a:schemeClr val="accent6">
                  <a:lumMod val="75000"/>
                </a:schemeClr>
              </a:buClr>
              <a:defRPr/>
            </a:pPr>
            <a:r>
              <a:rPr lang="ru-RU" sz="4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стран мира</a:t>
            </a:r>
            <a:br>
              <a:rPr lang="ru-RU" sz="4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solidFill>
                <a:srgbClr val="0000FF"/>
              </a:solidFill>
              <a:latin typeface="Bookman Old Style" pitchFamily="18" charset="0"/>
            </a:endParaRP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F1C04C1F-EEB4-09A8-D493-320EDCBBE825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1524000" y="3886200"/>
            <a:ext cx="6400800" cy="1752600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ru-RU" dirty="0"/>
              <a:t> </a:t>
            </a:r>
          </a:p>
        </p:txBody>
      </p:sp>
      <p:sp>
        <p:nvSpPr>
          <p:cNvPr id="90116" name="AutoShape 4">
            <a:extLst>
              <a:ext uri="{FF2B5EF4-FFF2-40B4-BE49-F238E27FC236}">
                <a16:creationId xmlns:a16="http://schemas.microsoft.com/office/drawing/2014/main" id="{B8702739-2039-A8CC-7233-C6586C6EC8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6491" y="3285411"/>
            <a:ext cx="4836110" cy="122396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800" b="1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географическому 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800" b="1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положению</a:t>
            </a:r>
            <a:endParaRPr lang="ru-RU" altLang="ru-RU" sz="2800" b="1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90117" name="Rectangle 5">
            <a:extLst>
              <a:ext uri="{FF2B5EF4-FFF2-40B4-BE49-F238E27FC236}">
                <a16:creationId xmlns:a16="http://schemas.microsoft.com/office/drawing/2014/main" id="{7C914D3E-35C6-7030-BC00-5EDFCA5E26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77" y="1612068"/>
            <a:ext cx="3943831" cy="61674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15000"/>
              </a:lnSpc>
              <a:spcAft>
                <a:spcPts val="0"/>
              </a:spcAft>
              <a:buNone/>
              <a:tabLst>
                <a:tab pos="1952625" algn="l"/>
              </a:tabLst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Приморские страны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66"/>
              </a:solidFill>
              <a:latin typeface="Calibri" panose="020F0502020204030204" pitchFamily="34" charset="0"/>
            </a:endParaRPr>
          </a:p>
        </p:txBody>
      </p:sp>
      <p:sp>
        <p:nvSpPr>
          <p:cNvPr id="90118" name="Rectangle 6">
            <a:extLst>
              <a:ext uri="{FF2B5EF4-FFF2-40B4-BE49-F238E27FC236}">
                <a16:creationId xmlns:a16="http://schemas.microsoft.com/office/drawing/2014/main" id="{0E5AD746-86E3-AD7E-9FE3-C850AC98B6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77" y="2531436"/>
            <a:ext cx="3943830" cy="71993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marL="457200" algn="ctr">
              <a:lnSpc>
                <a:spcPct val="115000"/>
              </a:lnSpc>
              <a:spcAft>
                <a:spcPts val="0"/>
              </a:spcAft>
              <a:buNone/>
              <a:tabLst>
                <a:tab pos="1952625" algn="l"/>
              </a:tabLst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Полуостровные страны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66"/>
              </a:solidFill>
              <a:latin typeface="Calibri" panose="020F0502020204030204" pitchFamily="34" charset="0"/>
            </a:endParaRPr>
          </a:p>
        </p:txBody>
      </p:sp>
      <p:sp>
        <p:nvSpPr>
          <p:cNvPr id="90119" name="Rectangle 7">
            <a:extLst>
              <a:ext uri="{FF2B5EF4-FFF2-40B4-BE49-F238E27FC236}">
                <a16:creationId xmlns:a16="http://schemas.microsoft.com/office/drawing/2014/main" id="{7665C70C-E992-747C-446E-3B24561D05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77" y="3504993"/>
            <a:ext cx="3943830" cy="82800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1800" b="1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Островные и архипелаги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66"/>
              </a:solidFill>
              <a:latin typeface="Calibri" panose="020F0502020204030204" pitchFamily="34" charset="0"/>
            </a:endParaRPr>
          </a:p>
        </p:txBody>
      </p:sp>
      <p:sp>
        <p:nvSpPr>
          <p:cNvPr id="90120" name="Rectangle 8">
            <a:extLst>
              <a:ext uri="{FF2B5EF4-FFF2-40B4-BE49-F238E27FC236}">
                <a16:creationId xmlns:a16="http://schemas.microsoft.com/office/drawing/2014/main" id="{AAC5E5E0-F1C3-5BA2-FB8F-C25C4B6B1D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76" y="4705264"/>
            <a:ext cx="3943831" cy="8715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Внутриконтинентальные</a:t>
            </a:r>
            <a:endParaRPr lang="ru-RU" alt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0123" name="AutoShape 11">
            <a:extLst>
              <a:ext uri="{FF2B5EF4-FFF2-40B4-BE49-F238E27FC236}">
                <a16:creationId xmlns:a16="http://schemas.microsoft.com/office/drawing/2014/main" id="{715990E5-31F5-2FD4-ECDC-47F567808E58}"/>
              </a:ext>
            </a:extLst>
          </p:cNvPr>
          <p:cNvCxnSpPr>
            <a:cxnSpLocks noChangeShapeType="1"/>
            <a:stCxn id="90116" idx="0"/>
            <a:endCxn id="90117" idx="1"/>
          </p:cNvCxnSpPr>
          <p:nvPr/>
        </p:nvCxnSpPr>
        <p:spPr bwMode="auto">
          <a:xfrm rot="5400000" flipH="1" flipV="1">
            <a:off x="4388376" y="196611"/>
            <a:ext cx="1364970" cy="4812631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0124" name="AutoShape 12">
            <a:extLst>
              <a:ext uri="{FF2B5EF4-FFF2-40B4-BE49-F238E27FC236}">
                <a16:creationId xmlns:a16="http://schemas.microsoft.com/office/drawing/2014/main" id="{3DA63849-9994-B6CC-D2E5-DD588D0ACE4D}"/>
              </a:ext>
            </a:extLst>
          </p:cNvPr>
          <p:cNvCxnSpPr>
            <a:cxnSpLocks noChangeShapeType="1"/>
          </p:cNvCxnSpPr>
          <p:nvPr/>
        </p:nvCxnSpPr>
        <p:spPr bwMode="auto">
          <a:xfrm rot="5400000" flipH="1" flipV="1">
            <a:off x="5671917" y="1468548"/>
            <a:ext cx="385763" cy="3224755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0125" name="AutoShape 13">
            <a:extLst>
              <a:ext uri="{FF2B5EF4-FFF2-40B4-BE49-F238E27FC236}">
                <a16:creationId xmlns:a16="http://schemas.microsoft.com/office/drawing/2014/main" id="{748B62A1-749D-ED81-9DF2-76A6E5D6E15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070861" y="3963737"/>
            <a:ext cx="2406315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0126" name="AutoShape 14">
            <a:extLst>
              <a:ext uri="{FF2B5EF4-FFF2-40B4-BE49-F238E27FC236}">
                <a16:creationId xmlns:a16="http://schemas.microsoft.com/office/drawing/2014/main" id="{98CF8574-8F88-402B-4D7B-A7FFE3347CE3}"/>
              </a:ext>
            </a:extLst>
          </p:cNvPr>
          <p:cNvCxnSpPr>
            <a:cxnSpLocks noChangeShapeType="1"/>
            <a:endCxn id="90120" idx="1"/>
          </p:cNvCxnSpPr>
          <p:nvPr/>
        </p:nvCxnSpPr>
        <p:spPr bwMode="auto">
          <a:xfrm>
            <a:off x="1524000" y="4509373"/>
            <a:ext cx="5953176" cy="63166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4737688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0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0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0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0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0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0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0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0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0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0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0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0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0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90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0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0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90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0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0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90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6" grpId="0" animBg="1"/>
      <p:bldP spid="90117" grpId="0" animBg="1"/>
      <p:bldP spid="90118" grpId="0" animBg="1"/>
      <p:bldP spid="90119" grpId="0" animBg="1"/>
      <p:bldP spid="901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E83DC451-4974-A025-6166-D2E56506A2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30" b="7275"/>
          <a:stretch/>
        </p:blipFill>
        <p:spPr bwMode="auto">
          <a:xfrm>
            <a:off x="1385303" y="974557"/>
            <a:ext cx="9635624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AAA4C06-558C-DC10-85AC-AF2BF1EE9347}"/>
              </a:ext>
            </a:extLst>
          </p:cNvPr>
          <p:cNvSpPr txBox="1"/>
          <p:nvPr/>
        </p:nvSpPr>
        <p:spPr>
          <a:xfrm>
            <a:off x="986589" y="268904"/>
            <a:ext cx="990198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географическому положению</a:t>
            </a:r>
            <a:endParaRPr lang="ru-RU" altLang="ru-RU" sz="2800" b="1" dirty="0">
              <a:solidFill>
                <a:schemeClr val="accent1">
                  <a:lumMod val="50000"/>
                </a:schemeClr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207188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>
            <a:extLst>
              <a:ext uri="{FF2B5EF4-FFF2-40B4-BE49-F238E27FC236}">
                <a16:creationId xmlns:a16="http://schemas.microsoft.com/office/drawing/2014/main" id="{9C93DAE9-22CD-2EE5-E146-A16115C06F77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1486653" y="689709"/>
            <a:ext cx="8424863" cy="1153319"/>
          </a:xfrm>
        </p:spPr>
        <p:txBody>
          <a:bodyPr>
            <a:normAutofit fontScale="90000"/>
          </a:bodyPr>
          <a:lstStyle/>
          <a:p>
            <a:pPr marL="320040" indent="-320040" algn="ctr">
              <a:buClr>
                <a:schemeClr val="accent6">
                  <a:lumMod val="75000"/>
                </a:schemeClr>
              </a:buClr>
              <a:defRPr/>
            </a:pPr>
            <a:r>
              <a:rPr lang="ru-RU" sz="4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стран мира</a:t>
            </a:r>
            <a:br>
              <a:rPr lang="ru-RU" sz="4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solidFill>
                <a:srgbClr val="0000FF"/>
              </a:solidFill>
              <a:latin typeface="Bookman Old Style" pitchFamily="18" charset="0"/>
            </a:endParaRP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F1C04C1F-EEB4-09A8-D493-320EDCBBE825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1524000" y="3886200"/>
            <a:ext cx="6400800" cy="1752600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ru-RU" dirty="0"/>
              <a:t> </a:t>
            </a:r>
          </a:p>
        </p:txBody>
      </p:sp>
      <p:sp>
        <p:nvSpPr>
          <p:cNvPr id="90116" name="AutoShape 4">
            <a:extLst>
              <a:ext uri="{FF2B5EF4-FFF2-40B4-BE49-F238E27FC236}">
                <a16:creationId xmlns:a16="http://schemas.microsoft.com/office/drawing/2014/main" id="{B8702739-2039-A8CC-7233-C6586C6EC8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042" y="2842418"/>
            <a:ext cx="3910263" cy="122396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800" b="1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формам правления</a:t>
            </a:r>
            <a:endParaRPr lang="ru-RU" altLang="ru-RU" sz="2800" b="1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90117" name="Rectangle 5">
            <a:extLst>
              <a:ext uri="{FF2B5EF4-FFF2-40B4-BE49-F238E27FC236}">
                <a16:creationId xmlns:a16="http://schemas.microsoft.com/office/drawing/2014/main" id="{7C914D3E-35C6-7030-BC00-5EDFCA5E26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1874" y="1823919"/>
            <a:ext cx="2959769" cy="84467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sz="2000" dirty="0"/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Монархии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66"/>
              </a:solidFill>
              <a:latin typeface="Calibri" panose="020F0502020204030204" pitchFamily="34" charset="0"/>
            </a:endParaRPr>
          </a:p>
        </p:txBody>
      </p:sp>
      <p:sp>
        <p:nvSpPr>
          <p:cNvPr id="90118" name="Rectangle 6">
            <a:extLst>
              <a:ext uri="{FF2B5EF4-FFF2-40B4-BE49-F238E27FC236}">
                <a16:creationId xmlns:a16="http://schemas.microsoft.com/office/drawing/2014/main" id="{0E5AD746-86E3-AD7E-9FE3-C850AC98B6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52974" y="4283242"/>
            <a:ext cx="2995074" cy="66922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marL="457200" algn="ctr">
              <a:lnSpc>
                <a:spcPct val="115000"/>
              </a:lnSpc>
              <a:spcAft>
                <a:spcPts val="0"/>
              </a:spcAft>
              <a:buNone/>
              <a:tabLst>
                <a:tab pos="1952625" algn="l"/>
              </a:tabLst>
            </a:pP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buNone/>
              <a:tabLst>
                <a:tab pos="1952625" algn="l"/>
              </a:tabLst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Парламентская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66"/>
              </a:solidFill>
              <a:latin typeface="Calibri" panose="020F0502020204030204" pitchFamily="34" charset="0"/>
            </a:endParaRPr>
          </a:p>
        </p:txBody>
      </p:sp>
      <p:sp>
        <p:nvSpPr>
          <p:cNvPr id="90119" name="Rectangle 7">
            <a:extLst>
              <a:ext uri="{FF2B5EF4-FFF2-40B4-BE49-F238E27FC236}">
                <a16:creationId xmlns:a16="http://schemas.microsoft.com/office/drawing/2014/main" id="{7665C70C-E992-747C-446E-3B24561D05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1395" y="5334128"/>
            <a:ext cx="2963621" cy="5762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marL="457200">
              <a:lnSpc>
                <a:spcPct val="115000"/>
              </a:lnSpc>
              <a:spcAft>
                <a:spcPts val="0"/>
              </a:spcAft>
              <a:buNone/>
              <a:tabLst>
                <a:tab pos="1952625" algn="l"/>
              </a:tabLst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Президентская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90120" name="Rectangle 8">
            <a:extLst>
              <a:ext uri="{FF2B5EF4-FFF2-40B4-BE49-F238E27FC236}">
                <a16:creationId xmlns:a16="http://schemas.microsoft.com/office/drawing/2014/main" id="{AAC5E5E0-F1C3-5BA2-FB8F-C25C4B6B1D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0285" y="4757865"/>
            <a:ext cx="2875548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  <a:buNone/>
              <a:tabLst>
                <a:tab pos="1952625" algn="l"/>
              </a:tabLst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66"/>
              </a:solidFill>
              <a:latin typeface="Calibri" panose="020F0502020204030204" pitchFamily="34" charset="0"/>
            </a:endParaRPr>
          </a:p>
        </p:txBody>
      </p:sp>
      <p:cxnSp>
        <p:nvCxnSpPr>
          <p:cNvPr id="90123" name="AutoShape 11">
            <a:extLst>
              <a:ext uri="{FF2B5EF4-FFF2-40B4-BE49-F238E27FC236}">
                <a16:creationId xmlns:a16="http://schemas.microsoft.com/office/drawing/2014/main" id="{715990E5-31F5-2FD4-ECDC-47F567808E58}"/>
              </a:ext>
            </a:extLst>
          </p:cNvPr>
          <p:cNvCxnSpPr>
            <a:cxnSpLocks noChangeShapeType="1"/>
            <a:stCxn id="90116" idx="0"/>
            <a:endCxn id="90117" idx="1"/>
          </p:cNvCxnSpPr>
          <p:nvPr/>
        </p:nvCxnSpPr>
        <p:spPr bwMode="auto">
          <a:xfrm rot="5400000" flipH="1" flipV="1">
            <a:off x="2813944" y="1784488"/>
            <a:ext cx="596160" cy="1519700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0124" name="AutoShape 12">
            <a:extLst>
              <a:ext uri="{FF2B5EF4-FFF2-40B4-BE49-F238E27FC236}">
                <a16:creationId xmlns:a16="http://schemas.microsoft.com/office/drawing/2014/main" id="{3DA63849-9994-B6CC-D2E5-DD588D0ACE4D}"/>
              </a:ext>
            </a:extLst>
          </p:cNvPr>
          <p:cNvCxnSpPr>
            <a:cxnSpLocks noChangeShapeType="1"/>
            <a:stCxn id="90120" idx="2"/>
          </p:cNvCxnSpPr>
          <p:nvPr/>
        </p:nvCxnSpPr>
        <p:spPr bwMode="auto">
          <a:xfrm rot="16200000" flipH="1">
            <a:off x="7271893" y="4180294"/>
            <a:ext cx="407122" cy="2714790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0126" name="AutoShape 14">
            <a:extLst>
              <a:ext uri="{FF2B5EF4-FFF2-40B4-BE49-F238E27FC236}">
                <a16:creationId xmlns:a16="http://schemas.microsoft.com/office/drawing/2014/main" id="{98CF8574-8F88-402B-4D7B-A7FFE3347CE3}"/>
              </a:ext>
            </a:extLst>
          </p:cNvPr>
          <p:cNvCxnSpPr>
            <a:cxnSpLocks noChangeShapeType="1"/>
            <a:stCxn id="90116" idx="2"/>
            <a:endCxn id="90120" idx="1"/>
          </p:cNvCxnSpPr>
          <p:nvPr/>
        </p:nvCxnSpPr>
        <p:spPr bwMode="auto">
          <a:xfrm rot="16200000" flipH="1">
            <a:off x="3026421" y="3392132"/>
            <a:ext cx="979617" cy="2328111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" name="AutoShape 12">
            <a:extLst>
              <a:ext uri="{FF2B5EF4-FFF2-40B4-BE49-F238E27FC236}">
                <a16:creationId xmlns:a16="http://schemas.microsoft.com/office/drawing/2014/main" id="{8D77872E-A04C-10BC-5377-7E4FF75015B9}"/>
              </a:ext>
            </a:extLst>
          </p:cNvPr>
          <p:cNvCxnSpPr>
            <a:cxnSpLocks noChangeShapeType="1"/>
            <a:stCxn id="90120" idx="0"/>
          </p:cNvCxnSpPr>
          <p:nvPr/>
        </p:nvCxnSpPr>
        <p:spPr bwMode="auto">
          <a:xfrm rot="5400000" flipH="1" flipV="1">
            <a:off x="7293999" y="3278543"/>
            <a:ext cx="303382" cy="2655262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" name="AutoShape 12">
            <a:extLst>
              <a:ext uri="{FF2B5EF4-FFF2-40B4-BE49-F238E27FC236}">
                <a16:creationId xmlns:a16="http://schemas.microsoft.com/office/drawing/2014/main" id="{5F1BC6AC-6D8C-1416-6D14-516E858E35FC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840242" y="2175435"/>
            <a:ext cx="1912732" cy="503151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" name="AutoShape 12">
            <a:extLst>
              <a:ext uri="{FF2B5EF4-FFF2-40B4-BE49-F238E27FC236}">
                <a16:creationId xmlns:a16="http://schemas.microsoft.com/office/drawing/2014/main" id="{B9F2048F-28EF-64B8-E8A0-013D9A442D92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6831643" y="1650097"/>
            <a:ext cx="1921331" cy="330738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7" name="Rectangle 6">
            <a:extLst>
              <a:ext uri="{FF2B5EF4-FFF2-40B4-BE49-F238E27FC236}">
                <a16:creationId xmlns:a16="http://schemas.microsoft.com/office/drawing/2014/main" id="{7604D317-8687-9BF2-200E-820D4DFF57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39989" y="3247288"/>
            <a:ext cx="2995074" cy="66922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  <a:tabLst>
                <a:tab pos="1952625" algn="l"/>
              </a:tabLst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Теократическая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66"/>
              </a:solidFill>
              <a:latin typeface="Calibri" panose="020F0502020204030204" pitchFamily="34" charset="0"/>
            </a:endParaRPr>
          </a:p>
        </p:txBody>
      </p:sp>
      <p:sp>
        <p:nvSpPr>
          <p:cNvPr id="38" name="Rectangle 6">
            <a:extLst>
              <a:ext uri="{FF2B5EF4-FFF2-40B4-BE49-F238E27FC236}">
                <a16:creationId xmlns:a16="http://schemas.microsoft.com/office/drawing/2014/main" id="{5FEAE4DE-9102-5A78-060A-E2B0140442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1395" y="2281379"/>
            <a:ext cx="2995074" cy="66922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marL="457200" algn="ctr">
              <a:lnSpc>
                <a:spcPct val="115000"/>
              </a:lnSpc>
              <a:spcAft>
                <a:spcPts val="0"/>
              </a:spcAft>
              <a:buNone/>
              <a:tabLst>
                <a:tab pos="1952625" algn="l"/>
              </a:tabLst>
            </a:pP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>
              <a:lnSpc>
                <a:spcPct val="115000"/>
              </a:lnSpc>
              <a:spcAft>
                <a:spcPts val="0"/>
              </a:spcAft>
              <a:buNone/>
              <a:tabLst>
                <a:tab pos="1952625" algn="l"/>
              </a:tabLst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Абсолютная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66"/>
              </a:solidFill>
              <a:latin typeface="Calibri" panose="020F0502020204030204" pitchFamily="34" charset="0"/>
            </a:endParaRPr>
          </a:p>
        </p:txBody>
      </p:sp>
      <p:sp>
        <p:nvSpPr>
          <p:cNvPr id="39" name="Rectangle 6">
            <a:extLst>
              <a:ext uri="{FF2B5EF4-FFF2-40B4-BE49-F238E27FC236}">
                <a16:creationId xmlns:a16="http://schemas.microsoft.com/office/drawing/2014/main" id="{4DE24A11-F474-1089-CABB-01FAC56013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52974" y="1347322"/>
            <a:ext cx="2995074" cy="66922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marL="457200" algn="ctr">
              <a:lnSpc>
                <a:spcPct val="115000"/>
              </a:lnSpc>
              <a:spcAft>
                <a:spcPts val="0"/>
              </a:spcAft>
              <a:buNone/>
              <a:tabLst>
                <a:tab pos="1952625" algn="l"/>
              </a:tabLst>
            </a:pP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buNone/>
              <a:tabLst>
                <a:tab pos="1952625" algn="l"/>
              </a:tabLst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Конституционная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66"/>
              </a:solidFill>
              <a:latin typeface="Calibri" panose="020F0502020204030204" pitchFamily="34" charset="0"/>
            </a:endParaRPr>
          </a:p>
        </p:txBody>
      </p:sp>
      <p:cxnSp>
        <p:nvCxnSpPr>
          <p:cNvPr id="59" name="AutoShape 12">
            <a:extLst>
              <a:ext uri="{FF2B5EF4-FFF2-40B4-BE49-F238E27FC236}">
                <a16:creationId xmlns:a16="http://schemas.microsoft.com/office/drawing/2014/main" id="{B44C796F-80A1-448E-5840-4AB854E1DB7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307305" y="2654111"/>
            <a:ext cx="4548436" cy="1061551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4739640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0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0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0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0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0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0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0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0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0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0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0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0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0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90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0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0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6" grpId="0" animBg="1"/>
      <p:bldP spid="90117" grpId="0" animBg="1"/>
      <p:bldP spid="90118" grpId="0" animBg="1"/>
      <p:bldP spid="90119" grpId="0" animBg="1"/>
      <p:bldP spid="90120" grpId="0" animBg="1"/>
      <p:bldP spid="37" grpId="0" animBg="1"/>
      <p:bldP spid="38" grpId="0" animBg="1"/>
      <p:bldP spid="3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E6D4618A-EA34-2539-5D62-B0B8E0906E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2"/>
          <a:stretch/>
        </p:blipFill>
        <p:spPr bwMode="auto">
          <a:xfrm>
            <a:off x="794084" y="700996"/>
            <a:ext cx="9877927" cy="5801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76F5030-3968-B2BD-8D1F-CFA9968066E0}"/>
              </a:ext>
            </a:extLst>
          </p:cNvPr>
          <p:cNvSpPr txBox="1"/>
          <p:nvPr/>
        </p:nvSpPr>
        <p:spPr>
          <a:xfrm>
            <a:off x="2752224" y="177776"/>
            <a:ext cx="61060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формам правления</a:t>
            </a:r>
            <a:endParaRPr lang="ru-RU" altLang="ru-RU" sz="2800" b="1" dirty="0">
              <a:solidFill>
                <a:schemeClr val="accent1">
                  <a:lumMod val="50000"/>
                </a:schemeClr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666043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0B86239C-0A1A-D205-AF9A-25F14D681A49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2563060" y="608014"/>
            <a:ext cx="6440488" cy="1079500"/>
          </a:xfrm>
        </p:spPr>
        <p:txBody>
          <a:bodyPr>
            <a:normAutofit/>
          </a:bodyPr>
          <a:lstStyle/>
          <a:p>
            <a:pPr marL="320040" indent="-320040" algn="ctr">
              <a:buClr>
                <a:schemeClr val="accent6">
                  <a:lumMod val="75000"/>
                </a:schemeClr>
              </a:buClr>
              <a:defRPr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стран мира</a:t>
            </a:r>
            <a:endParaRPr lang="ru-RU" dirty="0">
              <a:solidFill>
                <a:srgbClr val="0000FF"/>
              </a:solidFill>
              <a:latin typeface="Bookman Old Style" pitchFamily="18" charset="0"/>
            </a:endParaRP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4A1639E7-DB7B-40C7-0FE1-EAB11B40BC90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1524000" y="3886200"/>
            <a:ext cx="6400800" cy="1752600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ru-RU" dirty="0"/>
              <a:t> </a:t>
            </a:r>
          </a:p>
        </p:txBody>
      </p:sp>
      <p:sp>
        <p:nvSpPr>
          <p:cNvPr id="2052" name="AutoShape 4">
            <a:extLst>
              <a:ext uri="{FF2B5EF4-FFF2-40B4-BE49-F238E27FC236}">
                <a16:creationId xmlns:a16="http://schemas.microsoft.com/office/drawing/2014/main" id="{D14D4B8D-6FB5-EC18-8E39-4FF6D9A806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8907" y="1673676"/>
            <a:ext cx="3006012" cy="122396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  <a:tabLst>
                <a:tab pos="1952625" algn="l"/>
              </a:tabLst>
            </a:pP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Франция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None/>
              <a:tabLst>
                <a:tab pos="1952625" algn="l"/>
              </a:tabLst>
            </a:pPr>
            <a:r>
              <a:rPr lang="ru-RU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Китай</a:t>
            </a: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Япония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None/>
              <a:tabLst>
                <a:tab pos="1952625" algn="l"/>
              </a:tabLst>
            </a:pP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Египет, Италия</a:t>
            </a:r>
          </a:p>
        </p:txBody>
      </p:sp>
      <p:sp>
        <p:nvSpPr>
          <p:cNvPr id="2053" name="Rectangle 5">
            <a:extLst>
              <a:ext uri="{FF2B5EF4-FFF2-40B4-BE49-F238E27FC236}">
                <a16:creationId xmlns:a16="http://schemas.microsoft.com/office/drawing/2014/main" id="{11F3C27B-02CA-E695-204A-7D1131D55D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6262" y="1673676"/>
            <a:ext cx="2409035" cy="1298124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15000"/>
              </a:lnSpc>
              <a:spcAft>
                <a:spcPts val="0"/>
              </a:spcAft>
              <a:buNone/>
              <a:tabLst>
                <a:tab pos="1952625" algn="l"/>
              </a:tabLst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Унитарные </a:t>
            </a:r>
          </a:p>
          <a:p>
            <a:pPr marL="457200" algn="just">
              <a:lnSpc>
                <a:spcPct val="115000"/>
              </a:lnSpc>
              <a:spcAft>
                <a:spcPts val="0"/>
              </a:spcAft>
              <a:buNone/>
              <a:tabLst>
                <a:tab pos="1952625" algn="l"/>
              </a:tabLst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государства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056" name="Rectangle 8">
            <a:extLst>
              <a:ext uri="{FF2B5EF4-FFF2-40B4-BE49-F238E27FC236}">
                <a16:creationId xmlns:a16="http://schemas.microsoft.com/office/drawing/2014/main" id="{6656FE94-A465-D23D-32CC-7991C67F25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1005" y="4083401"/>
            <a:ext cx="2258933" cy="1298124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marL="457200" algn="just">
              <a:lnSpc>
                <a:spcPct val="115000"/>
              </a:lnSpc>
              <a:spcAft>
                <a:spcPts val="0"/>
              </a:spcAft>
              <a:buNone/>
              <a:tabLst>
                <a:tab pos="1952625" algn="l"/>
              </a:tabLst>
            </a:pP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buNone/>
              <a:tabLst>
                <a:tab pos="1952625" algn="l"/>
              </a:tabLst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Федеративные 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None/>
              <a:tabLst>
                <a:tab pos="1952625" algn="l"/>
              </a:tabLst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государства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cxnSp>
        <p:nvCxnSpPr>
          <p:cNvPr id="2059" name="AutoShape 11">
            <a:extLst>
              <a:ext uri="{FF2B5EF4-FFF2-40B4-BE49-F238E27FC236}">
                <a16:creationId xmlns:a16="http://schemas.microsoft.com/office/drawing/2014/main" id="{FCD45E68-3A57-EDF8-FF10-FC414316C4AE}"/>
              </a:ext>
            </a:extLst>
          </p:cNvPr>
          <p:cNvCxnSpPr>
            <a:cxnSpLocks noChangeShapeType="1"/>
          </p:cNvCxnSpPr>
          <p:nvPr/>
        </p:nvCxnSpPr>
        <p:spPr bwMode="auto">
          <a:xfrm rot="16200000">
            <a:off x="4461253" y="1193423"/>
            <a:ext cx="863600" cy="2879725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65" name="AutoShape 17">
            <a:extLst>
              <a:ext uri="{FF2B5EF4-FFF2-40B4-BE49-F238E27FC236}">
                <a16:creationId xmlns:a16="http://schemas.microsoft.com/office/drawing/2014/main" id="{63CFC422-5483-4CCB-577A-0BEEED92B247}"/>
              </a:ext>
            </a:extLst>
          </p:cNvPr>
          <p:cNvCxnSpPr>
            <a:cxnSpLocks noChangeShapeType="1"/>
          </p:cNvCxnSpPr>
          <p:nvPr/>
        </p:nvCxnSpPr>
        <p:spPr bwMode="auto">
          <a:xfrm rot="16200000" flipH="1">
            <a:off x="4375642" y="2910951"/>
            <a:ext cx="820966" cy="3340479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" name="Стрелка: вправо 1">
            <a:extLst>
              <a:ext uri="{FF2B5EF4-FFF2-40B4-BE49-F238E27FC236}">
                <a16:creationId xmlns:a16="http://schemas.microsoft.com/office/drawing/2014/main" id="{72E8598A-7F6C-2B89-177C-59D7B9F0DBBB}"/>
              </a:ext>
            </a:extLst>
          </p:cNvPr>
          <p:cNvSpPr/>
          <p:nvPr/>
        </p:nvSpPr>
        <p:spPr>
          <a:xfrm>
            <a:off x="216568" y="2508626"/>
            <a:ext cx="5324556" cy="22919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1952625" algn="l"/>
              </a:tabLst>
            </a:pPr>
            <a:r>
              <a:rPr lang="ru-RU" altLang="ru-RU" sz="2400" b="1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типу государственного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1952625" algn="l"/>
              </a:tabLst>
            </a:pPr>
            <a:r>
              <a:rPr lang="ru-RU" altLang="ru-RU" sz="2400" b="1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устройства </a:t>
            </a:r>
            <a:endParaRPr lang="ru-RU" altLang="ru-RU" sz="2400" dirty="0">
              <a:solidFill>
                <a:schemeClr val="bg1"/>
              </a:solidFill>
            </a:endParaRP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B2006A5C-A5CE-DEA3-1BFA-01F52EBA69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3548" y="4083401"/>
            <a:ext cx="3006012" cy="122396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  <a:tabLst>
                <a:tab pos="1952625" algn="l"/>
              </a:tabLst>
            </a:pP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Россия, Канада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None/>
              <a:tabLst>
                <a:tab pos="1952625" algn="l"/>
              </a:tabLst>
            </a:pP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ОАЭ, США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None/>
              <a:tabLst>
                <a:tab pos="1952625" algn="l"/>
              </a:tabLst>
            </a:pPr>
            <a:r>
              <a:rPr lang="ru-RU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ЮАР</a:t>
            </a:r>
          </a:p>
        </p:txBody>
      </p:sp>
      <p:cxnSp>
        <p:nvCxnSpPr>
          <p:cNvPr id="5" name="Прямая со стрелкой 4">
            <a:extLst>
              <a:ext uri="{FF2B5EF4-FFF2-40B4-BE49-F238E27FC236}">
                <a16:creationId xmlns:a16="http://schemas.microsoft.com/office/drawing/2014/main" id="{AA9236EA-9C66-C55C-FFF4-329FF01D2CFC}"/>
              </a:ext>
            </a:extLst>
          </p:cNvPr>
          <p:cNvCxnSpPr>
            <a:endCxn id="2052" idx="1"/>
          </p:cNvCxnSpPr>
          <p:nvPr/>
        </p:nvCxnSpPr>
        <p:spPr>
          <a:xfrm>
            <a:off x="8715297" y="2285657"/>
            <a:ext cx="31361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Прямая со стрелкой 5">
            <a:extLst>
              <a:ext uri="{FF2B5EF4-FFF2-40B4-BE49-F238E27FC236}">
                <a16:creationId xmlns:a16="http://schemas.microsoft.com/office/drawing/2014/main" id="{8C2B81FE-64A8-7305-63B2-EF260058A923}"/>
              </a:ext>
            </a:extLst>
          </p:cNvPr>
          <p:cNvCxnSpPr/>
          <p:nvPr/>
        </p:nvCxnSpPr>
        <p:spPr>
          <a:xfrm>
            <a:off x="8689938" y="4762500"/>
            <a:ext cx="31361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14110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  <p:bldP spid="2053" grpId="0" animBg="1"/>
      <p:bldP spid="2056" grpId="0" animBg="1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>
            <a:extLst>
              <a:ext uri="{FF2B5EF4-FFF2-40B4-BE49-F238E27FC236}">
                <a16:creationId xmlns:a16="http://schemas.microsoft.com/office/drawing/2014/main" id="{DF0B0E02-0A92-96AB-C785-D6A3F8A6A7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72" y="964532"/>
            <a:ext cx="11061031" cy="55305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23FB5B6-A3A2-C256-3D97-B01BF6801058}"/>
              </a:ext>
            </a:extLst>
          </p:cNvPr>
          <p:cNvSpPr txBox="1"/>
          <p:nvPr/>
        </p:nvSpPr>
        <p:spPr>
          <a:xfrm>
            <a:off x="1251284" y="266382"/>
            <a:ext cx="932447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1952625" algn="l"/>
              </a:tabLst>
            </a:pPr>
            <a:r>
              <a:rPr lang="ru-RU" altLang="ru-RU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типу государственного устройства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700878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id="{1932E507-B3B9-7AF6-F1F3-D0C7A72B94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42" y="968681"/>
            <a:ext cx="10701588" cy="5761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7CE14B3-5494-5A99-BB41-3A599F8FFF38}"/>
              </a:ext>
            </a:extLst>
          </p:cNvPr>
          <p:cNvSpPr txBox="1"/>
          <p:nvPr/>
        </p:nvSpPr>
        <p:spPr>
          <a:xfrm>
            <a:off x="1169068" y="296598"/>
            <a:ext cx="985386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уровню социально – экономического развития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0681560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6D912B-AFDA-260D-D2FB-054A53BBF1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96845" y="0"/>
            <a:ext cx="8637073" cy="52194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стран мира</a:t>
            </a:r>
            <a:endParaRPr lang="ru-RU" sz="32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C162106-C08D-D2BC-2880-9BEFC7526F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96845" y="757990"/>
            <a:ext cx="8749522" cy="646586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уровню социально – экономического развития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5A0461CC-00BB-A9CE-6C77-CC256A1D93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8282515"/>
              </p:ext>
            </p:extLst>
          </p:nvPr>
        </p:nvGraphicFramePr>
        <p:xfrm>
          <a:off x="320841" y="1802775"/>
          <a:ext cx="11550317" cy="4919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7717">
                  <a:extLst>
                    <a:ext uri="{9D8B030D-6E8A-4147-A177-3AD203B41FA5}">
                      <a16:colId xmlns:a16="http://schemas.microsoft.com/office/drawing/2014/main" val="627093452"/>
                    </a:ext>
                  </a:extLst>
                </a:gridCol>
                <a:gridCol w="2222675">
                  <a:extLst>
                    <a:ext uri="{9D8B030D-6E8A-4147-A177-3AD203B41FA5}">
                      <a16:colId xmlns:a16="http://schemas.microsoft.com/office/drawing/2014/main" val="768809023"/>
                    </a:ext>
                  </a:extLst>
                </a:gridCol>
                <a:gridCol w="1846531">
                  <a:extLst>
                    <a:ext uri="{9D8B030D-6E8A-4147-A177-3AD203B41FA5}">
                      <a16:colId xmlns:a16="http://schemas.microsoft.com/office/drawing/2014/main" val="3018066247"/>
                    </a:ext>
                  </a:extLst>
                </a:gridCol>
                <a:gridCol w="1742155">
                  <a:extLst>
                    <a:ext uri="{9D8B030D-6E8A-4147-A177-3AD203B41FA5}">
                      <a16:colId xmlns:a16="http://schemas.microsoft.com/office/drawing/2014/main" val="2633928287"/>
                    </a:ext>
                  </a:extLst>
                </a:gridCol>
                <a:gridCol w="1688744">
                  <a:extLst>
                    <a:ext uri="{9D8B030D-6E8A-4147-A177-3AD203B41FA5}">
                      <a16:colId xmlns:a16="http://schemas.microsoft.com/office/drawing/2014/main" val="2983331894"/>
                    </a:ext>
                  </a:extLst>
                </a:gridCol>
                <a:gridCol w="2112495">
                  <a:extLst>
                    <a:ext uri="{9D8B030D-6E8A-4147-A177-3AD203B41FA5}">
                      <a16:colId xmlns:a16="http://schemas.microsoft.com/office/drawing/2014/main" val="199765617"/>
                    </a:ext>
                  </a:extLst>
                </a:gridCol>
              </a:tblGrid>
              <a:tr h="10153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Страны «Большой семерки»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Небольшие высокоразвитые государства Европы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Страны «переселенческого капитализма»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Среднеразвитые страны Европы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НИС «первой волны»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Страны с переходной экономикой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738212"/>
                  </a:ext>
                </a:extLst>
              </a:tr>
              <a:tr h="14795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Безусловные лидеры развитых стран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«Привилегированные малые нации» и все микрогосударства</a:t>
                      </a:r>
                      <a:endParaRPr lang="ru-RU" sz="1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Являются бывшими переселенческими колониями Великобритании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Создали первые мировые колонии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Страны, резко поднявшие уровень экономического развития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Образованы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после распада блока  социалистических стран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6606091"/>
                  </a:ext>
                </a:extLst>
              </a:tr>
              <a:tr h="218736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США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Канада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Италия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Германия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Франция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Япония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Великобритания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Нидерланды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Бельгия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Люксембург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Австрия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Лихтенштейн</a:t>
                      </a:r>
                    </a:p>
                    <a:p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ЮАР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Австралия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Израиль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Новая Зеландия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Испания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Португалия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Греция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Ирландия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Южная Корея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Сингапур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Тайвань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Россия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Латвия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Литва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Эстония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Чехия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3365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Венгрия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730484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FDED6423-0419-D818-96C1-F6F95C0DBFFA}"/>
              </a:ext>
            </a:extLst>
          </p:cNvPr>
          <p:cNvSpPr txBox="1"/>
          <p:nvPr/>
        </p:nvSpPr>
        <p:spPr>
          <a:xfrm>
            <a:off x="2728160" y="1249188"/>
            <a:ext cx="61060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q"/>
            </a:pPr>
            <a:r>
              <a:rPr lang="ru-RU" altLang="ru-RU" sz="2400" b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Развитые страны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29404798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574A22-FD49-9B21-FB84-7F56E7BCB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1828" y="123146"/>
            <a:ext cx="9603275" cy="658908"/>
          </a:xfrm>
        </p:spPr>
        <p:txBody>
          <a:bodyPr/>
          <a:lstStyle/>
          <a:p>
            <a:pPr algn="ctr"/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стран мира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C76490-5503-EF2C-1D6D-0BB5145CC1AC}"/>
              </a:ext>
            </a:extLst>
          </p:cNvPr>
          <p:cNvSpPr txBox="1"/>
          <p:nvPr/>
        </p:nvSpPr>
        <p:spPr>
          <a:xfrm>
            <a:off x="1997242" y="782054"/>
            <a:ext cx="733023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уровню социально – экономического развития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5FDA1E-E194-25DC-E6EB-7F57A17DACDF}"/>
              </a:ext>
            </a:extLst>
          </p:cNvPr>
          <p:cNvSpPr txBox="1"/>
          <p:nvPr/>
        </p:nvSpPr>
        <p:spPr>
          <a:xfrm>
            <a:off x="2379244" y="1243719"/>
            <a:ext cx="61060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q"/>
            </a:pP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Развивающиеся  страны </a:t>
            </a:r>
            <a:endParaRPr lang="ru-RU" sz="2400" dirty="0"/>
          </a:p>
        </p:txBody>
      </p:sp>
      <p:graphicFrame>
        <p:nvGraphicFramePr>
          <p:cNvPr id="7" name="Таблица 7">
            <a:extLst>
              <a:ext uri="{FF2B5EF4-FFF2-40B4-BE49-F238E27FC236}">
                <a16:creationId xmlns:a16="http://schemas.microsoft.com/office/drawing/2014/main" id="{4ACEDD61-1EC5-BA6D-B29A-DD723A924D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1686903"/>
              </p:ext>
            </p:extLst>
          </p:nvPr>
        </p:nvGraphicFramePr>
        <p:xfrm>
          <a:off x="0" y="1729740"/>
          <a:ext cx="12139862" cy="51282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3315">
                  <a:extLst>
                    <a:ext uri="{9D8B030D-6E8A-4147-A177-3AD203B41FA5}">
                      <a16:colId xmlns:a16="http://schemas.microsoft.com/office/drawing/2014/main" val="4095804556"/>
                    </a:ext>
                  </a:extLst>
                </a:gridCol>
                <a:gridCol w="2093496">
                  <a:extLst>
                    <a:ext uri="{9D8B030D-6E8A-4147-A177-3AD203B41FA5}">
                      <a16:colId xmlns:a16="http://schemas.microsoft.com/office/drawing/2014/main" val="319120722"/>
                    </a:ext>
                  </a:extLst>
                </a:gridCol>
                <a:gridCol w="1263315">
                  <a:extLst>
                    <a:ext uri="{9D8B030D-6E8A-4147-A177-3AD203B41FA5}">
                      <a16:colId xmlns:a16="http://schemas.microsoft.com/office/drawing/2014/main" val="328586763"/>
                    </a:ext>
                  </a:extLst>
                </a:gridCol>
                <a:gridCol w="2045368">
                  <a:extLst>
                    <a:ext uri="{9D8B030D-6E8A-4147-A177-3AD203B41FA5}">
                      <a16:colId xmlns:a16="http://schemas.microsoft.com/office/drawing/2014/main" val="1969127518"/>
                    </a:ext>
                  </a:extLst>
                </a:gridCol>
                <a:gridCol w="1636294">
                  <a:extLst>
                    <a:ext uri="{9D8B030D-6E8A-4147-A177-3AD203B41FA5}">
                      <a16:colId xmlns:a16="http://schemas.microsoft.com/office/drawing/2014/main" val="1217442010"/>
                    </a:ext>
                  </a:extLst>
                </a:gridCol>
                <a:gridCol w="1925053">
                  <a:extLst>
                    <a:ext uri="{9D8B030D-6E8A-4147-A177-3AD203B41FA5}">
                      <a16:colId xmlns:a16="http://schemas.microsoft.com/office/drawing/2014/main" val="2489858353"/>
                    </a:ext>
                  </a:extLst>
                </a:gridCol>
                <a:gridCol w="1913021">
                  <a:extLst>
                    <a:ext uri="{9D8B030D-6E8A-4147-A177-3AD203B41FA5}">
                      <a16:colId xmlns:a16="http://schemas.microsoft.com/office/drawing/2014/main" val="168372366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«Ключевые страны»</a:t>
                      </a:r>
                    </a:p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НИС (Новые индустриальные страны) «Азиатские тигры 2 волны»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Страны-экспортеры нефти и природного газа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Страны зависимого плантационного хозяйства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Страны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концессионного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развития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Мелкие страны- квартиросдатчики</a:t>
                      </a:r>
                    </a:p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Беднейшие страны мира</a:t>
                      </a:r>
                    </a:p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171263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Лидеры «третьего мира» в экономике и политике</a:t>
                      </a:r>
                    </a:p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Страны, крупнейшие производители и экспортеры продукции обрабатывающей промышленности на основе  иностранных инвестиций и новых технологий.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Эти страны богаты нефтью или газом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Обладают уникальными агроклиматическими ресурсами, пригодными для производства с/х-ой продукции.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Эти страны 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специализируются на добыче и  первичной переработке 1-2 видов полезных ископаемых с помощью ТНК.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Имеют выгодное ЭГП, это позволило им создать на своей территории «налоговый рай» для иностранного капитала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Внутриполитическая обстановка  неустойчивая – не затухают гражданские войны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07205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Китай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Индия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Мексика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Бразилия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Тайланд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Малайзия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Индонезия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Филиппины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Вьетнам</a:t>
                      </a:r>
                    </a:p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Сауд. Аравия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ОАЭ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Катар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Ливия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Бруней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Гватемала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Гондурас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Коста-Рика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Белиз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Шри-Ланка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Габон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Ботсвана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Гайана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Суринам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Ямайка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Кипр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Бахрейн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Панама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Либерия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Барбадос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Лаос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Непал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Монголия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Афганистан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19275" algn="l"/>
                        </a:tabLs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Бутан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034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5704308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0B86239C-0A1A-D205-AF9A-25F14D681A49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1876926" y="318331"/>
            <a:ext cx="7928811" cy="724180"/>
          </a:xfrm>
        </p:spPr>
        <p:txBody>
          <a:bodyPr>
            <a:normAutofit/>
          </a:bodyPr>
          <a:lstStyle/>
          <a:p>
            <a:pPr marL="320040" indent="-320040" algn="ctr">
              <a:buClr>
                <a:schemeClr val="accent6">
                  <a:lumMod val="75000"/>
                </a:schemeClr>
              </a:buClr>
              <a:defRPr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стран мира</a:t>
            </a:r>
            <a:endParaRPr lang="ru-RU" dirty="0">
              <a:solidFill>
                <a:srgbClr val="0000FF"/>
              </a:solidFill>
              <a:latin typeface="Bookman Old Style" pitchFamily="18" charset="0"/>
            </a:endParaRP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4A1639E7-DB7B-40C7-0FE1-EAB11B40BC90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1585724" y="3831856"/>
            <a:ext cx="6400800" cy="1752600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ru-RU" dirty="0"/>
              <a:t> </a:t>
            </a:r>
          </a:p>
        </p:txBody>
      </p:sp>
      <p:sp>
        <p:nvSpPr>
          <p:cNvPr id="2052" name="AutoShape 4">
            <a:extLst>
              <a:ext uri="{FF2B5EF4-FFF2-40B4-BE49-F238E27FC236}">
                <a16:creationId xmlns:a16="http://schemas.microsoft.com/office/drawing/2014/main" id="{D14D4B8D-6FB5-EC18-8E39-4FF6D9A806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0809" y="3065086"/>
            <a:ext cx="4090152" cy="122396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1952625" algn="l"/>
              </a:tabLst>
            </a:pP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1952625" algn="l"/>
              </a:tabLst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Международные 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1952625" algn="l"/>
              </a:tabLst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</a:t>
            </a:r>
          </a:p>
          <a:p>
            <a:pPr lvl="0" algn="just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1952625" algn="l"/>
              </a:tabLst>
            </a:pPr>
            <a:r>
              <a:rPr lang="ru-RU" altLang="ru-RU" sz="2400" b="1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altLang="ru-RU" sz="2400" dirty="0">
              <a:solidFill>
                <a:schemeClr val="bg1"/>
              </a:solidFill>
            </a:endParaRPr>
          </a:p>
        </p:txBody>
      </p:sp>
      <p:sp>
        <p:nvSpPr>
          <p:cNvPr id="2053" name="Rectangle 5">
            <a:extLst>
              <a:ext uri="{FF2B5EF4-FFF2-40B4-BE49-F238E27FC236}">
                <a16:creationId xmlns:a16="http://schemas.microsoft.com/office/drawing/2014/main" id="{11F3C27B-02CA-E695-204A-7D1131D55D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6262" y="1673675"/>
            <a:ext cx="5232022" cy="108394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Универсальные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(для всех государств — ООН, ОПЕК)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altLang="ru-RU" sz="18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054" name="Rectangle 6">
            <a:extLst>
              <a:ext uri="{FF2B5EF4-FFF2-40B4-BE49-F238E27FC236}">
                <a16:creationId xmlns:a16="http://schemas.microsoft.com/office/drawing/2014/main" id="{9AACC332-A48D-13CC-D379-568869750B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32915" y="3187811"/>
            <a:ext cx="5205369" cy="12239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Региональные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(государства одного региона — 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ЕС, ОАЕ, АТЭС, СНГ)</a:t>
            </a:r>
            <a:endParaRPr lang="ru-RU" alt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6" name="Rectangle 8">
            <a:extLst>
              <a:ext uri="{FF2B5EF4-FFF2-40B4-BE49-F238E27FC236}">
                <a16:creationId xmlns:a16="http://schemas.microsoft.com/office/drawing/2014/main" id="{6656FE94-A465-D23D-32CC-7991C67F25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6363" y="4600347"/>
            <a:ext cx="5081921" cy="14413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Межрегиональные 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(выходит за рамки региональных 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организаций – ОБСЕ,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ОИК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cxnSp>
        <p:nvCxnSpPr>
          <p:cNvPr id="2059" name="AutoShape 11">
            <a:extLst>
              <a:ext uri="{FF2B5EF4-FFF2-40B4-BE49-F238E27FC236}">
                <a16:creationId xmlns:a16="http://schemas.microsoft.com/office/drawing/2014/main" id="{FCD45E68-3A57-EDF8-FF10-FC414316C4AE}"/>
              </a:ext>
            </a:extLst>
          </p:cNvPr>
          <p:cNvCxnSpPr>
            <a:cxnSpLocks noChangeShapeType="1"/>
          </p:cNvCxnSpPr>
          <p:nvPr/>
        </p:nvCxnSpPr>
        <p:spPr bwMode="auto">
          <a:xfrm rot="16200000">
            <a:off x="4461253" y="1193423"/>
            <a:ext cx="863600" cy="2879725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60" name="AutoShape 12">
            <a:extLst>
              <a:ext uri="{FF2B5EF4-FFF2-40B4-BE49-F238E27FC236}">
                <a16:creationId xmlns:a16="http://schemas.microsoft.com/office/drawing/2014/main" id="{E51ED29F-D7DA-C7ED-1A91-8377DF23AD1B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160961" y="3697477"/>
            <a:ext cx="1148223" cy="1270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65" name="AutoShape 17">
            <a:extLst>
              <a:ext uri="{FF2B5EF4-FFF2-40B4-BE49-F238E27FC236}">
                <a16:creationId xmlns:a16="http://schemas.microsoft.com/office/drawing/2014/main" id="{63CFC422-5483-4CCB-577A-0BEEED92B247}"/>
              </a:ext>
            </a:extLst>
          </p:cNvPr>
          <p:cNvCxnSpPr>
            <a:cxnSpLocks noChangeShapeType="1"/>
            <a:stCxn id="2052" idx="2"/>
          </p:cNvCxnSpPr>
          <p:nvPr/>
        </p:nvCxnSpPr>
        <p:spPr bwMode="auto">
          <a:xfrm rot="16200000" flipH="1">
            <a:off x="4375641" y="3029291"/>
            <a:ext cx="820966" cy="3340479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84DC94C6-E686-9FAC-A734-501318D33701}"/>
              </a:ext>
            </a:extLst>
          </p:cNvPr>
          <p:cNvSpPr txBox="1"/>
          <p:nvPr/>
        </p:nvSpPr>
        <p:spPr>
          <a:xfrm>
            <a:off x="1792705" y="1011039"/>
            <a:ext cx="852236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участию в международных организациях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22804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  <p:bldP spid="2053" grpId="0" animBg="1"/>
      <p:bldP spid="2054" grpId="0" animBg="1"/>
      <p:bldP spid="205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>
            <a:extLst>
              <a:ext uri="{FF2B5EF4-FFF2-40B4-BE49-F238E27FC236}">
                <a16:creationId xmlns:a16="http://schemas.microsoft.com/office/drawing/2014/main" id="{2B019A7F-456B-9102-1D45-8EA1715CFC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1" y="1010653"/>
            <a:ext cx="9394835" cy="5598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AC3B3C5-76A7-FA83-6E9D-D39C2F2A7C81}"/>
              </a:ext>
            </a:extLst>
          </p:cNvPr>
          <p:cNvSpPr txBox="1"/>
          <p:nvPr/>
        </p:nvSpPr>
        <p:spPr>
          <a:xfrm>
            <a:off x="1143001" y="248471"/>
            <a:ext cx="901165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участию в международных организациях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931247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41638D-756A-7C0A-1A49-2D3E3615C5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1046747"/>
            <a:ext cx="9603275" cy="955812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  <p:pic>
        <p:nvPicPr>
          <p:cNvPr id="4" name="Picture 2" descr="http://mapoftheworld.ru/karta-mira/politecheskaya/politicheskaya-karta-mira-v-vysokom-razreshenii.jpg">
            <a:extLst>
              <a:ext uri="{FF2B5EF4-FFF2-40B4-BE49-F238E27FC236}">
                <a16:creationId xmlns:a16="http://schemas.microsoft.com/office/drawing/2014/main" id="{9AEAC1DA-3FE6-F3FF-C83B-D60E69EEE76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9453" y="1882506"/>
            <a:ext cx="5586970" cy="414874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571176320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Галерея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TM10001114[[fn=Галерея]]</Template>
  <TotalTime>296</TotalTime>
  <Words>566</Words>
  <Application>Microsoft Office PowerPoint</Application>
  <PresentationFormat>Широкоэкранный</PresentationFormat>
  <Paragraphs>207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Arial</vt:lpstr>
      <vt:lpstr>Bookman Old Style</vt:lpstr>
      <vt:lpstr>Calibri</vt:lpstr>
      <vt:lpstr>Century Gothic</vt:lpstr>
      <vt:lpstr>Times New Roman</vt:lpstr>
      <vt:lpstr>Wingdings</vt:lpstr>
      <vt:lpstr>Галерея</vt:lpstr>
      <vt:lpstr>Многообразие стран мира</vt:lpstr>
      <vt:lpstr>Презентация PowerPoint</vt:lpstr>
      <vt:lpstr>Классификация стран мира</vt:lpstr>
      <vt:lpstr>Классификация стран мира </vt:lpstr>
      <vt:lpstr>Презентация PowerPoint</vt:lpstr>
      <vt:lpstr>Классификация стран мира</vt:lpstr>
      <vt:lpstr>Презентация PowerPoint</vt:lpstr>
      <vt:lpstr>Классификация стран мира </vt:lpstr>
      <vt:lpstr>Презентация PowerPoint</vt:lpstr>
      <vt:lpstr>Классификация стран мира </vt:lpstr>
      <vt:lpstr>Презентация PowerPoint</vt:lpstr>
      <vt:lpstr>Классификация стран мира</vt:lpstr>
      <vt:lpstr>Презентация PowerPoint</vt:lpstr>
      <vt:lpstr>Презентация PowerPoint</vt:lpstr>
      <vt:lpstr>Классификация стран мира</vt:lpstr>
      <vt:lpstr>Классификация стран мира</vt:lpstr>
      <vt:lpstr>Классификация стран мира</vt:lpstr>
      <vt:lpstr>Презентация PowerPoint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Многообразие стран мира</dc:title>
  <dc:creator>Lubov</dc:creator>
  <cp:lastModifiedBy>Lubov</cp:lastModifiedBy>
  <cp:revision>159</cp:revision>
  <dcterms:created xsi:type="dcterms:W3CDTF">2023-02-01T17:38:15Z</dcterms:created>
  <dcterms:modified xsi:type="dcterms:W3CDTF">2025-02-25T18:00:40Z</dcterms:modified>
</cp:coreProperties>
</file>