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64" r:id="rId4"/>
    <p:sldId id="266" r:id="rId5"/>
    <p:sldId id="267" r:id="rId6"/>
    <p:sldId id="268" r:id="rId7"/>
    <p:sldId id="270" r:id="rId8"/>
    <p:sldId id="269" r:id="rId9"/>
    <p:sldId id="256" r:id="rId10"/>
    <p:sldId id="257" r:id="rId11"/>
    <p:sldId id="258" r:id="rId12"/>
    <p:sldId id="259" r:id="rId13"/>
    <p:sldId id="260" r:id="rId14"/>
    <p:sldId id="261" r:id="rId15"/>
    <p:sldId id="262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74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98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5" autoAdjust="0"/>
    <p:restoredTop sz="94660"/>
  </p:normalViewPr>
  <p:slideViewPr>
    <p:cSldViewPr snapToGrid="0">
      <p:cViewPr varScale="1">
        <p:scale>
          <a:sx n="83" d="100"/>
          <a:sy n="83" d="100"/>
        </p:scale>
        <p:origin x="-427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7FC3F69-B3AE-2D30-DE4C-205B1F15BF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866AA4A-6681-D419-487F-03C0F4BD5E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31919DD-B5CF-AC36-B23D-B94B00628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06DC044-9854-8770-05AE-40DA5BB3B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388676D-90DC-01D8-8FE5-C4CE025E5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577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76E6DE0-80AC-282F-EB8F-B5B2513A3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C1FDBE3-3C4B-4C32-A27E-0F7045202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2B486A3-45B4-FFAA-FD14-194CF695A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DBADA-BC38-CC4F-670E-1EB06FCAF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C1FE8FA-0934-822D-1F7C-6B847FF75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65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4CB9E9A-6D26-DB51-954B-0E061A4DB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9A54AF7-CD7A-9336-40DB-C139242422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47B58EC-8E7A-0C5E-B806-B95E53A8C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69C9330-6B4F-B7B0-5E7E-825DB9CE0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0DFC4D4-E397-F333-CD2C-D5D42C313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617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125218-8E0D-770D-5150-4A6763C15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6CA3DA5-291E-15FC-8066-604200085C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9E628FC-3E08-F185-36AB-28ACFD78A2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B82F9D0-066D-57D1-D84B-E31032728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ED75139-7A55-6EC7-FA42-8A73134BB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7654B50-85E7-B439-12BA-AF7A8DC6E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859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5F360A3-0B61-FDAA-5E32-DB15AD5EF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82E2872-C0FD-E95C-0B6E-ABAEBDD11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0D72B6F-104A-29A1-783F-9F3D57486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0BF50D7-3CC7-5418-6655-2141C5E65D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D869822-075B-27A9-E720-91F524EBA3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ED423298-EB88-7272-34C1-892B833DB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901CF4DA-0758-10EF-51B1-F32168E37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F91EE02-AFBE-8902-CCE7-4472C25E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465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A07162-F7D7-7291-81C9-EF32744B8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C2351BB0-8966-4DB0-76B0-D83654275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3093964-B41B-9A6F-1128-0D276E1E9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9063862-C197-D35E-0035-8BF2AB413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668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18B296F-0349-C2E2-617E-DAE77FDD2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805B3EBA-547B-CD90-0CC3-69788C767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A0526C3-E2AE-BFA0-10A7-5FEA5E5EF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699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6F7035-03A1-3FDA-37D1-5E1363CFA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71B9B0C-7603-4836-C301-8EB8456E0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2A5AF2D-7EE5-D3C1-CD7F-08A49EEA7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8B10FF9-B67A-D920-9E87-1EF3084E9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620803A-00E4-34BC-C0EC-08C42C42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0FDB57F-CC3D-B110-D993-D460DEAC4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91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6AD727E-54ED-D342-03F5-D90B30ECA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9E3BCC1A-86F6-D363-CC02-33710ED5BF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FF1146A-F127-A968-2EC9-DBEBBF2C5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2E331E6-2E1A-D0CD-60CF-DC2966BC4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541390-D1B9-68CD-764F-61D307E0A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F616768-84F1-C394-7975-EEA7FF464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155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F3AE46-769F-10A5-4EDE-5EE68B710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40C7B3F-FB96-6FFA-39F9-4B020BFE02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F0847EF-CEDF-AF7C-3605-EE2198367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3737F09-7D60-9A4B-A29E-2D2957782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4873188-F3D8-1CCB-C4F0-1BDA606A9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872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BFEB5B96-ADB5-741D-6684-A743D0912A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79C9AAA-2534-F26D-6E1F-CE15951CA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C927AD8-2B96-5CE7-90B2-E86DC24FB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8E8D881-3CD7-66D6-197B-D331A4462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898C28-9609-9BA5-249A-69E0CF4D8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59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7E59D7-44ED-79D3-853B-A16C0E7A3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34BAFAD-7491-79F2-F8E0-E09D910CA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1FA8E19-D975-BAF8-F8A5-7D27A860D7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A2C4-2A91-401C-8E60-980424431A68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B1482FD-5191-6A7E-DDEF-BD199BD9FC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D3FAAAF-5232-72D3-BEC4-3B1B967A48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B8BAB-6FBD-4370-81CD-D802B98741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190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321E623D-5A75-A586-0470-E2EB19C64E1F}"/>
              </a:ext>
            </a:extLst>
          </p:cNvPr>
          <p:cNvSpPr/>
          <p:nvPr/>
        </p:nvSpPr>
        <p:spPr>
          <a:xfrm>
            <a:off x="377072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7C18B38-97EF-1040-8006-9ADF3D30B6B8}"/>
              </a:ext>
            </a:extLst>
          </p:cNvPr>
          <p:cNvSpPr txBox="1"/>
          <p:nvPr/>
        </p:nvSpPr>
        <p:spPr>
          <a:xfrm>
            <a:off x="4357540" y="477335"/>
            <a:ext cx="6094428" cy="1463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0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конкурса социальных проектов</a:t>
            </a:r>
            <a:endParaRPr lang="ru-RU" sz="20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0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Всероссийской акции «Я – гражданин России»</a:t>
            </a:r>
            <a:endParaRPr lang="ru-RU" sz="20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400" b="1" kern="100" dirty="0">
                <a:effectLst/>
                <a:latin typeface="PT Astra Serif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4D26107-D817-4116-E58E-C2ACB7151DC1}"/>
              </a:ext>
            </a:extLst>
          </p:cNvPr>
          <p:cNvSpPr txBox="1"/>
          <p:nvPr/>
        </p:nvSpPr>
        <p:spPr>
          <a:xfrm>
            <a:off x="3657600" y="5129966"/>
            <a:ext cx="70510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Номинация: «</a:t>
            </a:r>
            <a:r>
              <a:rPr lang="ru-RU" sz="24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добровольческих практик</a:t>
            </a:r>
            <a:r>
              <a:rPr lang="ru-RU" sz="24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CFC957C-94B6-4470-A7BC-38CEFE7FC893}"/>
              </a:ext>
            </a:extLst>
          </p:cNvPr>
          <p:cNvSpPr txBox="1"/>
          <p:nvPr/>
        </p:nvSpPr>
        <p:spPr>
          <a:xfrm>
            <a:off x="446202" y="3266458"/>
            <a:ext cx="112995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ru-RU" sz="4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КОДЕКС ВЕЖЛИВОГО ПАССАЖИРА</a:t>
            </a: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3004CA54-5BB5-9296-508E-9B7B9D3C0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72" y="163773"/>
            <a:ext cx="3909440" cy="334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8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2EA60091-B591-4113-9FD9-864434D4349E}"/>
              </a:ext>
            </a:extLst>
          </p:cNvPr>
          <p:cNvSpPr/>
          <p:nvPr/>
        </p:nvSpPr>
        <p:spPr>
          <a:xfrm>
            <a:off x="377072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="" xmlns:a16="http://schemas.microsoft.com/office/drawing/2014/main" id="{E5A4DB4E-3BAD-3FAC-1F26-17DC61E66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129" y="1326822"/>
            <a:ext cx="8033307" cy="453493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E4D630C-69ED-0943-8F52-BF960619F04B}"/>
              </a:ext>
            </a:extLst>
          </p:cNvPr>
          <p:cNvSpPr txBox="1"/>
          <p:nvPr/>
        </p:nvSpPr>
        <p:spPr>
          <a:xfrm>
            <a:off x="2623008" y="559255"/>
            <a:ext cx="6094428" cy="89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0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ПРОЕКТА</a:t>
            </a:r>
            <a:endParaRPr lang="ru-RU" sz="20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400" b="1" kern="100" dirty="0">
                <a:effectLst/>
                <a:latin typeface="PT Astra Serif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Picture background">
            <a:extLst>
              <a:ext uri="{FF2B5EF4-FFF2-40B4-BE49-F238E27FC236}">
                <a16:creationId xmlns="" xmlns:a16="http://schemas.microsoft.com/office/drawing/2014/main" id="{DCFA0CBD-C462-2C86-44B9-5373EF7BC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129" y="1326820"/>
            <a:ext cx="8033307" cy="453493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>
            <a:extLst>
              <a:ext uri="{FF2B5EF4-FFF2-40B4-BE49-F238E27FC236}">
                <a16:creationId xmlns="" xmlns:a16="http://schemas.microsoft.com/office/drawing/2014/main" id="{42D16FBB-3538-F4D6-7DB4-26988AC45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129" y="1326818"/>
            <a:ext cx="8033307" cy="453493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17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F6816C7F-1FBC-F78E-A0BC-658DE20EC3D8}"/>
              </a:ext>
            </a:extLst>
          </p:cNvPr>
          <p:cNvSpPr/>
          <p:nvPr/>
        </p:nvSpPr>
        <p:spPr>
          <a:xfrm>
            <a:off x="377072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="" xmlns:a16="http://schemas.microsoft.com/office/drawing/2014/main" id="{0C711CCD-3781-6C17-9156-2B3A8648C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916" y="516029"/>
            <a:ext cx="3113924" cy="97096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7A4E4E05-15E1-7E1F-5F5C-EF4EB32C0A8E}"/>
              </a:ext>
            </a:extLst>
          </p:cNvPr>
          <p:cNvSpPr/>
          <p:nvPr/>
        </p:nvSpPr>
        <p:spPr>
          <a:xfrm>
            <a:off x="910991" y="516029"/>
            <a:ext cx="6278251" cy="97096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ЦЕЛЬ ПРОЕКТА: </a:t>
            </a:r>
            <a:r>
              <a:rPr lang="ru-RU" dirty="0">
                <a:solidFill>
                  <a:srgbClr val="002060"/>
                </a:solidFill>
              </a:rPr>
              <a:t>Формирование культуры поведения юных пассажиров в общественном транспорте посредством изучения и закрепления основных норм этикета пассажиров.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91848E2F-7299-B76E-6B7C-37DBF53B03B2}"/>
              </a:ext>
            </a:extLst>
          </p:cNvPr>
          <p:cNvSpPr/>
          <p:nvPr/>
        </p:nvSpPr>
        <p:spPr>
          <a:xfrm>
            <a:off x="2463271" y="1684012"/>
            <a:ext cx="3632729" cy="307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ЗАДАЧИ ПРОЕКТА</a:t>
            </a:r>
            <a:r>
              <a:rPr lang="ru-RU" dirty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5044D121-6DEF-F527-CCC2-4DB884EFF8EF}"/>
              </a:ext>
            </a:extLst>
          </p:cNvPr>
          <p:cNvSpPr/>
          <p:nvPr/>
        </p:nvSpPr>
        <p:spPr>
          <a:xfrm>
            <a:off x="1085323" y="2184462"/>
            <a:ext cx="6625803" cy="772301"/>
          </a:xfrm>
          <a:prstGeom prst="round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Развитие умения вести себя культурно и уважительно по отношению к другим пассажирам автобуса.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7975453C-2AFF-E513-89CF-39ADD9589489}"/>
              </a:ext>
            </a:extLst>
          </p:cNvPr>
          <p:cNvSpPr/>
          <p:nvPr/>
        </p:nvSpPr>
        <p:spPr>
          <a:xfrm>
            <a:off x="2141125" y="3236314"/>
            <a:ext cx="6465547" cy="772301"/>
          </a:xfrm>
          <a:prstGeom prst="round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Обучение правилам безопасной езды в городском транспорте.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56238D3C-DCD6-4957-E815-BA861FCC4087}"/>
              </a:ext>
            </a:extLst>
          </p:cNvPr>
          <p:cNvSpPr/>
          <p:nvPr/>
        </p:nvSpPr>
        <p:spPr>
          <a:xfrm>
            <a:off x="3498852" y="4201865"/>
            <a:ext cx="6465547" cy="80904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Воспитание уважения к старшим, помощь людям пожилого возраста и лицам с ограниченными возможностями здоровья</a:t>
            </a:r>
            <a:r>
              <a:rPr lang="ru-RU" dirty="0"/>
              <a:t>.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D2E9E86E-E154-2396-4889-6B48E3105A22}"/>
              </a:ext>
            </a:extLst>
          </p:cNvPr>
          <p:cNvSpPr/>
          <p:nvPr/>
        </p:nvSpPr>
        <p:spPr>
          <a:xfrm>
            <a:off x="4920791" y="5186404"/>
            <a:ext cx="6278251" cy="809044"/>
          </a:xfrm>
          <a:prstGeom prst="roundRect">
            <a:avLst/>
          </a:prstGeom>
          <a:solidFill>
            <a:srgbClr val="C198E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Формирование понимания важности соблюдения общественного порядка внутри транспортного средства.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="" xmlns:a16="http://schemas.microsoft.com/office/drawing/2014/main" id="{935278FA-187C-0CA2-CBEF-11936EA1F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199" y="1987959"/>
            <a:ext cx="2311122" cy="105185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="" xmlns:a16="http://schemas.microsoft.com/office/drawing/2014/main" id="{3F75FD1B-92A3-3F86-27B3-83DC7EDCC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691" y="5204159"/>
            <a:ext cx="2268449" cy="106788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91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5405C955-92F7-F0D9-3634-8593641601A1}"/>
              </a:ext>
            </a:extLst>
          </p:cNvPr>
          <p:cNvSpPr/>
          <p:nvPr/>
        </p:nvSpPr>
        <p:spPr>
          <a:xfrm>
            <a:off x="377072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2F84338D-A192-DCE1-C27A-729B9EBFF8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02"/>
          <a:stretch>
            <a:fillRect/>
          </a:stretch>
        </p:blipFill>
        <p:spPr bwMode="auto">
          <a:xfrm>
            <a:off x="571341" y="843120"/>
            <a:ext cx="2857697" cy="216177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="" xmlns:a16="http://schemas.microsoft.com/office/drawing/2014/main" id="{E797C066-3252-5A2A-B676-65D6288F1E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" t="14849" r="15112" b="11414"/>
          <a:stretch>
            <a:fillRect/>
          </a:stretch>
        </p:blipFill>
        <p:spPr bwMode="auto">
          <a:xfrm>
            <a:off x="3944596" y="843120"/>
            <a:ext cx="3214540" cy="216177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="" xmlns:a16="http://schemas.microsoft.com/office/drawing/2014/main" id="{0B4D238D-6C4A-9BE2-2143-29274DFA95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3" t="21855" r="7285" b="10034"/>
          <a:stretch>
            <a:fillRect/>
          </a:stretch>
        </p:blipFill>
        <p:spPr bwMode="auto">
          <a:xfrm>
            <a:off x="7705255" y="793546"/>
            <a:ext cx="3494424" cy="221135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="" xmlns:a16="http://schemas.microsoft.com/office/drawing/2014/main" id="{54CB26F7-EC24-CF5F-2967-70ACFBAFF4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7" t="21626" r="487" b="17110"/>
          <a:stretch>
            <a:fillRect/>
          </a:stretch>
        </p:blipFill>
        <p:spPr bwMode="auto">
          <a:xfrm>
            <a:off x="886563" y="4148064"/>
            <a:ext cx="3380764" cy="186681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="" xmlns:a16="http://schemas.microsoft.com/office/drawing/2014/main" id="{8329C9B4-5BBE-E37B-09FB-104DD2F3E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721" y="4099859"/>
            <a:ext cx="2607639" cy="191502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Picture background">
            <a:extLst>
              <a:ext uri="{FF2B5EF4-FFF2-40B4-BE49-F238E27FC236}">
                <a16:creationId xmlns="" xmlns:a16="http://schemas.microsoft.com/office/drawing/2014/main" id="{82A77133-F7B9-C6DC-9623-1CE5F0E041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1" t="20619" r="9154" b="25086"/>
          <a:stretch>
            <a:fillRect/>
          </a:stretch>
        </p:blipFill>
        <p:spPr bwMode="auto">
          <a:xfrm>
            <a:off x="7594101" y="4124448"/>
            <a:ext cx="3716733" cy="189043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Picture background">
            <a:extLst>
              <a:ext uri="{FF2B5EF4-FFF2-40B4-BE49-F238E27FC236}">
                <a16:creationId xmlns="" xmlns:a16="http://schemas.microsoft.com/office/drawing/2014/main" id="{92DDFEA6-CD49-7E6E-26BB-257EEC6AA6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9"/>
          <a:stretch>
            <a:fillRect/>
          </a:stretch>
        </p:blipFill>
        <p:spPr bwMode="auto">
          <a:xfrm>
            <a:off x="6695590" y="2697689"/>
            <a:ext cx="1473212" cy="157007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Picture background">
            <a:extLst>
              <a:ext uri="{FF2B5EF4-FFF2-40B4-BE49-F238E27FC236}">
                <a16:creationId xmlns="" xmlns:a16="http://schemas.microsoft.com/office/drawing/2014/main" id="{17FB33F3-95D0-6B47-D17F-5AA19EAD6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186" y="2737416"/>
            <a:ext cx="2093436" cy="157007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9C7B90D-77D8-6084-4E0F-F59FBEFD5947}"/>
              </a:ext>
            </a:extLst>
          </p:cNvPr>
          <p:cNvSpPr txBox="1"/>
          <p:nvPr/>
        </p:nvSpPr>
        <p:spPr>
          <a:xfrm>
            <a:off x="2436691" y="367532"/>
            <a:ext cx="69896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ИГРОВЫЕ ЗАНЯТИЯ С УЧАЩИМИСЯ НАЧАЛЬНОЙ ШКОЛЫ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00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24E51A89-7365-E3F5-1378-EBB587A623E0}"/>
              </a:ext>
            </a:extLst>
          </p:cNvPr>
          <p:cNvSpPr/>
          <p:nvPr/>
        </p:nvSpPr>
        <p:spPr>
          <a:xfrm>
            <a:off x="411637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виток: вертикальный 1">
            <a:extLst>
              <a:ext uri="{FF2B5EF4-FFF2-40B4-BE49-F238E27FC236}">
                <a16:creationId xmlns="" xmlns:a16="http://schemas.microsoft.com/office/drawing/2014/main" id="{CFA6EB68-F36A-B54B-79F2-9AD8785F750C}"/>
              </a:ext>
            </a:extLst>
          </p:cNvPr>
          <p:cNvSpPr/>
          <p:nvPr/>
        </p:nvSpPr>
        <p:spPr>
          <a:xfrm>
            <a:off x="1951347" y="591530"/>
            <a:ext cx="9030879" cy="5674937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="" xmlns:a16="http://schemas.microsoft.com/office/drawing/2014/main" id="{48506DB6-117B-CF7C-6E12-D5DE10AFDE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1"/>
          <a:stretch>
            <a:fillRect/>
          </a:stretch>
        </p:blipFill>
        <p:spPr bwMode="auto">
          <a:xfrm>
            <a:off x="2938233" y="1407508"/>
            <a:ext cx="7082460" cy="451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5B4C008-44A3-E6B0-018C-111AA21A0B4D}"/>
              </a:ext>
            </a:extLst>
          </p:cNvPr>
          <p:cNvSpPr txBox="1"/>
          <p:nvPr/>
        </p:nvSpPr>
        <p:spPr>
          <a:xfrm>
            <a:off x="7748833" y="1407508"/>
            <a:ext cx="2271860" cy="9079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100" b="1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ru-RU" sz="1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Кодекс вежливого </a:t>
            </a:r>
          </a:p>
          <a:p>
            <a:pPr algn="ctr"/>
            <a:r>
              <a:rPr lang="ru-RU" sz="1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Пассажира</a:t>
            </a:r>
            <a:endParaRPr lang="ru-RU" sz="9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endParaRPr lang="ru-RU" sz="1400" dirty="0"/>
          </a:p>
        </p:txBody>
      </p:sp>
      <p:pic>
        <p:nvPicPr>
          <p:cNvPr id="5" name="Picture 4" descr="Picture background">
            <a:extLst>
              <a:ext uri="{FF2B5EF4-FFF2-40B4-BE49-F238E27FC236}">
                <a16:creationId xmlns="" xmlns:a16="http://schemas.microsoft.com/office/drawing/2014/main" id="{DE914496-ACF2-E61D-8612-4AE2444F35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9" t="15547" r="56874" b="52587"/>
          <a:stretch>
            <a:fillRect/>
          </a:stretch>
        </p:blipFill>
        <p:spPr bwMode="auto">
          <a:xfrm>
            <a:off x="2938233" y="1407508"/>
            <a:ext cx="4819109" cy="451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icture background">
            <a:extLst>
              <a:ext uri="{FF2B5EF4-FFF2-40B4-BE49-F238E27FC236}">
                <a16:creationId xmlns="" xmlns:a16="http://schemas.microsoft.com/office/drawing/2014/main" id="{D077D94D-6B72-4412-8712-ECFCBEDE94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6" t="54939" r="58350" b="13195"/>
          <a:stretch>
            <a:fillRect/>
          </a:stretch>
        </p:blipFill>
        <p:spPr bwMode="auto">
          <a:xfrm>
            <a:off x="2907475" y="1407507"/>
            <a:ext cx="4839676" cy="451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>
            <a:extLst>
              <a:ext uri="{FF2B5EF4-FFF2-40B4-BE49-F238E27FC236}">
                <a16:creationId xmlns="" xmlns:a16="http://schemas.microsoft.com/office/drawing/2014/main" id="{95145939-3E40-BEC9-8BF8-FF0BC70511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5233" r="15526" b="8874"/>
          <a:stretch>
            <a:fillRect/>
          </a:stretch>
        </p:blipFill>
        <p:spPr bwMode="auto">
          <a:xfrm>
            <a:off x="2967487" y="1455726"/>
            <a:ext cx="4779663" cy="447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24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7A947AB4-73C6-7668-817C-21499706FA93}"/>
              </a:ext>
            </a:extLst>
          </p:cNvPr>
          <p:cNvSpPr/>
          <p:nvPr/>
        </p:nvSpPr>
        <p:spPr>
          <a:xfrm>
            <a:off x="411637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F26F1334-5049-9D81-254D-0F8BD87FD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81" y="878305"/>
            <a:ext cx="3672640" cy="489685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="" xmlns:a16="http://schemas.microsoft.com/office/drawing/2014/main" id="{40054B28-3D38-1052-76A3-5376C2FDE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141" y="878305"/>
            <a:ext cx="3672640" cy="489685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="" xmlns:a16="http://schemas.microsoft.com/office/drawing/2014/main" id="{DC95BDC7-EDBB-6231-01C5-06E3A14C8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264" y="878305"/>
            <a:ext cx="3663616" cy="488482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516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47F08430-45B8-299D-6B9E-C548C38B0D2C}"/>
              </a:ext>
            </a:extLst>
          </p:cNvPr>
          <p:cNvSpPr/>
          <p:nvPr/>
        </p:nvSpPr>
        <p:spPr>
          <a:xfrm>
            <a:off x="411637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CB29E33C-8F0F-CBB0-A782-B710321C8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809" y="736864"/>
            <a:ext cx="7519580" cy="563968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9C7B90D-77D8-6084-4E0F-F59FBEFD5947}"/>
              </a:ext>
            </a:extLst>
          </p:cNvPr>
          <p:cNvSpPr txBox="1"/>
          <p:nvPr/>
        </p:nvSpPr>
        <p:spPr>
          <a:xfrm>
            <a:off x="2436691" y="367532"/>
            <a:ext cx="69896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КОНКУРС РИСУНКОВ «ГЛАВНЫЙ ГЕРОЙ ПРОЕКТА»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8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4B074FB6-3844-BA06-19D2-ACF710EF4A9E}"/>
              </a:ext>
            </a:extLst>
          </p:cNvPr>
          <p:cNvSpPr/>
          <p:nvPr/>
        </p:nvSpPr>
        <p:spPr>
          <a:xfrm>
            <a:off x="411637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0523D13E-0A6C-5E1B-BA3D-A5A36567DF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" t="5068" r="21672" b="2543"/>
          <a:stretch>
            <a:fillRect/>
          </a:stretch>
        </p:blipFill>
        <p:spPr bwMode="auto">
          <a:xfrm rot="5400000">
            <a:off x="3363621" y="811337"/>
            <a:ext cx="5905913" cy="531795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="" xmlns:a16="http://schemas.microsoft.com/office/drawing/2014/main" id="{6AD43849-1F4E-624E-F845-CCA6912E38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6" b="21754"/>
          <a:stretch>
            <a:fillRect/>
          </a:stretch>
        </p:blipFill>
        <p:spPr bwMode="auto">
          <a:xfrm>
            <a:off x="3657598" y="377593"/>
            <a:ext cx="5317958" cy="604567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96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09C0508-3D78-6670-587B-86CA4A5334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02205F4-A9CB-916D-B606-4D72E79E46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5FD1BB6F-EE95-0253-DDB4-AD4CC5139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94921"/>
            <a:ext cx="9144000" cy="6468158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91642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96855E2-1BAC-1F09-EC26-0585E1A0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862" y="214444"/>
            <a:ext cx="9127864" cy="6429111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54336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DF282F-53C2-EC82-307C-EC5F3F0C5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B2D1B26-620F-9F73-5149-A49DCA727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69E43DE-4987-DDB1-F2CF-7CC9186DB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635" y="241863"/>
            <a:ext cx="9070730" cy="6374274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26185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C06A81-794E-D259-8847-D3402CF0C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10289B-CE1F-2A3A-57AB-8F3D849A5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9CFD9AA-7643-22BA-94AD-A7F49FBD1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401" y="307200"/>
            <a:ext cx="8877198" cy="6243600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94402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1016531-BA35-1DB2-595C-D84BC5477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E58BC09-EDE0-9543-ED21-9911A22404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BA2645C-F346-46C5-C80D-B2BC42734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820" y="199644"/>
            <a:ext cx="9132876" cy="6458711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079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13F9074-9E6E-7EC2-693A-B63FC6EE5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FFDD634-AE03-A419-DE8A-8D0C278DA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4582691-D1FC-A435-2FDB-B264D5586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388" y="218795"/>
            <a:ext cx="9058181" cy="6420409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26705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5CF696-3EBC-762E-CF3B-F7A54DF06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97E5D25-0F4F-346F-4E5C-E9C9900DAF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51A5E3D-FA0C-4241-0A17-AA9BA0882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451" y="365125"/>
            <a:ext cx="9022086" cy="6413070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14344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B099A31-3D3B-3DC3-49C2-716A8917B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245" y="273016"/>
            <a:ext cx="8883509" cy="6311967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13602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07CA5D5-63DA-669A-9ABF-DEF9D5858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60" y="247443"/>
            <a:ext cx="8974441" cy="6363113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24447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1B780C7-E656-E784-8DE5-9DCDB74B1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87" y="323850"/>
            <a:ext cx="8810625" cy="6210300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37508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F82B964-1AFC-9369-4266-25D1E16C5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920" y="640080"/>
            <a:ext cx="9916160" cy="557784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607DC1A-BCF4-69FA-5B7D-8FDA60BDE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225" y="655320"/>
            <a:ext cx="9861550" cy="55473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9376CAD-36A6-72ED-1C53-495477E3D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968" y="4284039"/>
            <a:ext cx="1894807" cy="191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3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EE943A0-D166-57A8-2FD9-6B7103B65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378" y="194921"/>
            <a:ext cx="9144000" cy="6468158"/>
          </a:xfrm>
          <a:prstGeom prst="round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66741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259F7F53-3664-71BD-C202-6A1877430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57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="" xmlns:a16="http://schemas.microsoft.com/office/drawing/2014/main" id="{F255A054-E5B7-369B-45F4-E99BCEC3F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45" y="228600"/>
            <a:ext cx="4800600" cy="6400800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="" xmlns:a16="http://schemas.microsoft.com/office/drawing/2014/main" id="{7E24AB01-AAF9-73BD-22DD-20D4FE13C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291" y="228600"/>
            <a:ext cx="4800601" cy="6400801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93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="" xmlns:a16="http://schemas.microsoft.com/office/drawing/2014/main" id="{E423B3FC-2B7E-ABA6-24F4-E87EAD9AE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16" y="234616"/>
            <a:ext cx="8518357" cy="6388768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="" xmlns:a16="http://schemas.microsoft.com/office/drawing/2014/main" id="{BA24E70F-D866-BD0C-64E7-668F7FACA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48" y="234614"/>
            <a:ext cx="9115926" cy="6452695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="" xmlns:a16="http://schemas.microsoft.com/office/drawing/2014/main" id="{84CFB114-3890-8206-AD69-230E23496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11" y="234617"/>
            <a:ext cx="4791575" cy="6388767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83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157626E-BD1C-39EF-C780-EF0D78A3A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63" y="0"/>
            <a:ext cx="9623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27CCD1E-41D8-FC2B-F45D-CB2520CD2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8043DCBB-E9AC-18BE-6FE7-3AB6C84DB081}"/>
              </a:ext>
            </a:extLst>
          </p:cNvPr>
          <p:cNvSpPr/>
          <p:nvPr/>
        </p:nvSpPr>
        <p:spPr>
          <a:xfrm>
            <a:off x="377072" y="365288"/>
            <a:ext cx="11368726" cy="612742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0B0D0BF-0E56-C7D0-C7D2-7088F0A526AA}"/>
              </a:ext>
            </a:extLst>
          </p:cNvPr>
          <p:cNvSpPr txBox="1"/>
          <p:nvPr/>
        </p:nvSpPr>
        <p:spPr>
          <a:xfrm>
            <a:off x="4357540" y="477335"/>
            <a:ext cx="6094428" cy="1463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0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конкурса социальных проектов</a:t>
            </a:r>
            <a:endParaRPr lang="ru-RU" sz="20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0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Всероссийской акции «Я – гражданин России»</a:t>
            </a:r>
            <a:endParaRPr lang="ru-RU" sz="20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184400" algn="l"/>
              </a:tabLst>
            </a:pPr>
            <a:r>
              <a:rPr lang="ru-RU" sz="2400" b="1" kern="100" dirty="0">
                <a:effectLst/>
                <a:latin typeface="PT Astra Serif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EDD722F-5FB3-7069-4EB7-10090CC0DE42}"/>
              </a:ext>
            </a:extLst>
          </p:cNvPr>
          <p:cNvSpPr txBox="1"/>
          <p:nvPr/>
        </p:nvSpPr>
        <p:spPr>
          <a:xfrm>
            <a:off x="3657600" y="5129966"/>
            <a:ext cx="70510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Номинация: «</a:t>
            </a:r>
            <a:r>
              <a:rPr lang="ru-RU" sz="24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добровольческих практик</a:t>
            </a:r>
            <a:r>
              <a:rPr lang="ru-RU" sz="24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274A19B1-8D69-13EF-08F0-3600AF45B4A8}"/>
              </a:ext>
            </a:extLst>
          </p:cNvPr>
          <p:cNvSpPr txBox="1"/>
          <p:nvPr/>
        </p:nvSpPr>
        <p:spPr>
          <a:xfrm>
            <a:off x="446202" y="3266458"/>
            <a:ext cx="112995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ru-RU" sz="4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КОДЕКС ВЕЖЛИВОГО ПАССАЖИРА</a:t>
            </a:r>
            <a:endParaRPr lang="ru-RU" sz="2800" kern="100" dirty="0">
              <a:solidFill>
                <a:schemeClr val="accent1">
                  <a:lumMod val="75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B3CC67F6-0152-E7B3-4FC1-5DCB30104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72" y="163773"/>
            <a:ext cx="3909440" cy="334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79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135</Words>
  <Application>Microsoft Office PowerPoint</Application>
  <PresentationFormat>Произвольный</PresentationFormat>
  <Paragraphs>25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Смирнова</dc:creator>
  <cp:lastModifiedBy>мбоу школа №2</cp:lastModifiedBy>
  <cp:revision>24</cp:revision>
  <dcterms:created xsi:type="dcterms:W3CDTF">2026-03-02T16:25:18Z</dcterms:created>
  <dcterms:modified xsi:type="dcterms:W3CDTF">2026-03-23T09:45:13Z</dcterms:modified>
</cp:coreProperties>
</file>