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9" r:id="rId4"/>
    <p:sldId id="258" r:id="rId5"/>
    <p:sldId id="261" r:id="rId6"/>
    <p:sldId id="263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DF61030-C807-413E-8663-06157D7FDA49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118B096-762E-4E98-8343-4304902BBC5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172200" cy="620688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dirty="0" smtClean="0">
                <a:solidFill>
                  <a:srgbClr val="0070C0"/>
                </a:solidFill>
                <a:cs typeface="Arial" pitchFamily="34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cs typeface="Arial" pitchFamily="34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1124744"/>
            <a:ext cx="6172200" cy="13716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IX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областной педагогический фестиваль – конкурс 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«Я – ВОСПИТАТЕЛЬ!»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116632"/>
            <a:ext cx="66247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rgbClr val="0070C0"/>
                </a:solidFill>
              </a:rPr>
              <a:t>Детский сад  «Солнышко» структурное подразделение 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МАОУ</a:t>
            </a:r>
            <a:r>
              <a:rPr lang="ru-RU" sz="1400" b="1" dirty="0">
                <a:solidFill>
                  <a:srgbClr val="0070C0"/>
                </a:solidFill>
              </a:rPr>
              <a:t>  </a:t>
            </a:r>
            <a:r>
              <a:rPr lang="ru-RU" sz="1400" b="1" dirty="0" smtClean="0">
                <a:solidFill>
                  <a:srgbClr val="0070C0"/>
                </a:solidFill>
              </a:rPr>
              <a:t>Южно - </a:t>
            </a:r>
            <a:r>
              <a:rPr lang="ru-RU" sz="1400" b="1" dirty="0">
                <a:solidFill>
                  <a:srgbClr val="0070C0"/>
                </a:solidFill>
              </a:rPr>
              <a:t>Дубровинской СОШ </a:t>
            </a:r>
          </a:p>
          <a:p>
            <a:pPr algn="ctr">
              <a:defRPr/>
            </a:pPr>
            <a:r>
              <a:rPr lang="ru-RU" sz="1400" b="1" dirty="0">
                <a:solidFill>
                  <a:srgbClr val="0070C0"/>
                </a:solidFill>
              </a:rPr>
              <a:t>с</a:t>
            </a:r>
            <a:r>
              <a:rPr lang="ru-RU" sz="1400" b="1" dirty="0" smtClean="0">
                <a:solidFill>
                  <a:srgbClr val="0070C0"/>
                </a:solidFill>
              </a:rPr>
              <a:t>. Армизонское</a:t>
            </a:r>
            <a:r>
              <a:rPr lang="ru-RU" sz="1400" b="1" dirty="0">
                <a:solidFill>
                  <a:srgbClr val="0070C0"/>
                </a:solidFill>
              </a:rPr>
              <a:t>, Тюменской области.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2060848"/>
            <a:ext cx="5976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Номинация: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представление центра детской активности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8024" y="5373216"/>
            <a:ext cx="4139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Автор: воспитатель </a:t>
            </a:r>
          </a:p>
          <a:p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Теньковская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Мария Александровна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79712" y="3013502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Центр детской активности «Поздравляем с Днём Рождения»</a:t>
            </a:r>
          </a:p>
          <a:p>
            <a:pPr algn="ctr"/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Старшая группа</a:t>
            </a:r>
          </a:p>
        </p:txBody>
      </p:sp>
      <p:pic>
        <p:nvPicPr>
          <p:cNvPr id="8" name="Picture 2" descr="https://tmndetsady.ru/upload/txt/2025/08/orig_f95b2b8e64379e2763efeb12c7f153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448272"/>
            <a:ext cx="1944216" cy="1944216"/>
          </a:xfrm>
          <a:prstGeom prst="rect">
            <a:avLst/>
          </a:prstGeom>
          <a:noFill/>
        </p:spPr>
      </p:pic>
      <p:pic>
        <p:nvPicPr>
          <p:cNvPr id="9" name="Picture 1" descr="C:\ФАЙЛЫ\Documents\эмблема Солнышко\so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1751112" cy="18002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832360" y="6165304"/>
            <a:ext cx="9783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2025 год.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Новая папка (2)\image-10-09-25-08-31.jpe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107503" y="2420888"/>
            <a:ext cx="5610927" cy="4293115"/>
          </a:xfrm>
          <a:prstGeom prst="rect">
            <a:avLst/>
          </a:prstGeom>
          <a:noFill/>
          <a:ln w="38100">
            <a:solidFill>
              <a:srgbClr val="00B050"/>
            </a:solidFill>
            <a:prstDash val="solid"/>
          </a:ln>
        </p:spPr>
      </p:pic>
      <p:sp>
        <p:nvSpPr>
          <p:cNvPr id="8" name="Прямоугольник 7"/>
          <p:cNvSpPr/>
          <p:nvPr/>
        </p:nvSpPr>
        <p:spPr>
          <a:xfrm>
            <a:off x="107504" y="116632"/>
            <a:ext cx="89289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Самая замечательная пора в жизни человека – это детство, а разнообразные, яркие праздники делают его ещё более запоминающимся. Ведь праздник это особое  состояние души, эмоциональный, радостный подъём, вызванный переживаниями какого - либо торжественного события. Для ребёнка самый долгожданный праздник – его День рождение.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этот день он ждёт чуда, поздравлений, исполнения своих желаний  и конечно подарков.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веселье, шум и яркие эмоции.  День рождение объединяет всех друзей и всех гостей. Организация праздника для ребенка в детском саду позволяет провести насыщенное и запоминающееся торжество, подарить радость и впечатления не только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имениннику,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 и всем участникам мероприятия.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68144" y="2348880"/>
            <a:ext cx="30243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организации центра детской активности «Поздравляем с Днём рождения!»: развитие активного общения и игровой деятельности в процессе празднования дней рождения детей в детском саду, создание чувства радости, праздника и социальной активности.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Новая папка (2)\image-10-09-25-08-31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348880"/>
            <a:ext cx="6437267" cy="439248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15008" y="0"/>
            <a:ext cx="8749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центра детской активности: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• Формировать представление у детей о праздновании дня рождения в детском коллективе, сохраняя традиции любимого праздника;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Создание положительного эмоционального фона в группе,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атмосферы доброжелательности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сплоченности детского коллектива;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• Развивать познавательные, коммуникативные, творческие и игровые способности дошкольников, подчеркивая значимость каждого ребенка в группе.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• Воспитывать дружеские отношения между детьми.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Новая папка (2)\jYRQg0UA_frkXWoBdBuS6gO_jyrcRflx_OUGhoZ2kaQR9AADw3wkw-3E55obaUnqyCuIef9NBAuz79LqgDTdWnK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88840"/>
            <a:ext cx="3528392" cy="47374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pic>
        <p:nvPicPr>
          <p:cNvPr id="5" name="Picture 2" descr="F:\Новая папка (2)\IJjxTSfv_hapV_wFR5TFMNFWFolZz7kepNUB4elu0tKP5V2m3c0zmA7VIXE7FNSaIcRAJqIHFHFIxFAGngwAqO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007642"/>
            <a:ext cx="3753603" cy="473372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179512" y="0"/>
            <a:ext cx="87849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Детский праздник - одна из наиболее эффективных форм взаимодействия детей и взрослых, это событие художественно - эстетическое и социально - коммуникативное, интегрированное и комплексное. Массовость, эмоциональная приподнятость, красочность, яркость, музыкальность, присущие праздничной атмосфере, способствуют более полному, художественному осмыслению детьми данного события. Дошкольники познают традиции празднования, строят коммуникативные отношения, выражают свои эмоции.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Новая папка (2)\_sI-Yph7d6Hj8fv6AP1t0C-O5qsu6ufUXEoiNN4gqz74GB7WRMTc_m_7N0AU7lLGytngJ5bOCuBuEWE5-fBQGO4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84784"/>
            <a:ext cx="2555776" cy="32403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pic>
        <p:nvPicPr>
          <p:cNvPr id="5" name="Picture 3" descr="F:\Новая папка (2)\i2yYAMRP9kokpT3YXqbfI5YDshMOAIRMm3IQ8QL2VrYmgJ_1_M7hShZP7AFG1MpzfHNMZFX7ayEKCeUlg-8-CEq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340768"/>
            <a:ext cx="2664296" cy="35709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pic>
        <p:nvPicPr>
          <p:cNvPr id="7" name="Picture 2" descr="F:\Новая папка (2)\56XoRiER_amcrEoN_qPeN1lfu1sAEUPpQcuiq0gsCphgtKB2CD9UNnzkMgixq2o6smKM984wMcWY3OoMZW-wpm0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966798"/>
            <a:ext cx="3384376" cy="442041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107504" y="116632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Поздравления и теплые пожелания для именинника в стихотворной форме и, конечно же, вручение поздравительной открытки - книжечки, созданной руками сверстников под традиционную песню «Каравай», создаёт радостное,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весёлое настроение у виновника торжества.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Новая папка (2)\Iu6KgJYsmjcerMz8HOBgOA6bi4HSDk6V9YNJO4apks5J-wKU8J2JuxvzRV11V_b5L5dsY7ua16YhXVx5tjnq9UFb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t="1901" r="1493" b="3957"/>
          <a:stretch>
            <a:fillRect/>
          </a:stretch>
        </p:blipFill>
        <p:spPr bwMode="auto">
          <a:xfrm>
            <a:off x="251520" y="332656"/>
            <a:ext cx="4752528" cy="626469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5076056" y="548680"/>
            <a:ext cx="38164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Праздничная  открытка, в виде книжечки, в которую вложены все поздравительные работы детей - это знак внимания, дружбы и заботы, тепла и любви. Они помогают укреплять дружеские взаимоотношения, развивают творческие  и коммуникативные способности дошкольников.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16632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День рождения – это не только время для поздравлений и подарков, это также возможность укрепить дружеские связи, научиться быть внимательными и заботливыми. Наши дошкольники с радостью и с удовольствием принимают участие в этих мероприятиях, ведь они позволяют им проявить свою любовь и заботу о других.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Важно то, что даже в маленьком возрасте они уже понимают, что самое важное – это внимание и забота о других, особенно в такой особый день, как день рождения.</a:t>
            </a:r>
          </a:p>
        </p:txBody>
      </p:sp>
      <p:pic>
        <p:nvPicPr>
          <p:cNvPr id="6" name="Picture 2" descr="F:\Новая папка (2)\image-10-09-25-08-31.jpe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1835696" y="2660522"/>
            <a:ext cx="5400600" cy="4008837"/>
          </a:xfrm>
          <a:prstGeom prst="rect">
            <a:avLst/>
          </a:prstGeom>
          <a:noFill/>
          <a:ln w="38100">
            <a:solidFill>
              <a:srgbClr val="00B0F0"/>
            </a:solidFill>
            <a:prstDash val="solid"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307</TotalTime>
  <Words>494</Words>
  <Application>Microsoft Office PowerPoint</Application>
  <PresentationFormat>Экран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 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Admin</dc:creator>
  <cp:lastModifiedBy>User</cp:lastModifiedBy>
  <cp:revision>31</cp:revision>
  <dcterms:created xsi:type="dcterms:W3CDTF">2025-09-11T08:57:56Z</dcterms:created>
  <dcterms:modified xsi:type="dcterms:W3CDTF">2025-09-12T08:46:56Z</dcterms:modified>
</cp:coreProperties>
</file>