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94" r:id="rId2"/>
    <p:sldId id="295" r:id="rId3"/>
    <p:sldId id="256" r:id="rId4"/>
    <p:sldId id="296" r:id="rId5"/>
    <p:sldId id="297" r:id="rId6"/>
    <p:sldId id="301" r:id="rId7"/>
    <p:sldId id="298" r:id="rId8"/>
    <p:sldId id="299" r:id="rId9"/>
    <p:sldId id="290" r:id="rId10"/>
    <p:sldId id="283" r:id="rId11"/>
    <p:sldId id="265" r:id="rId12"/>
    <p:sldId id="292" r:id="rId13"/>
    <p:sldId id="291" r:id="rId14"/>
    <p:sldId id="300" r:id="rId15"/>
    <p:sldId id="30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72" autoAdjust="0"/>
    <p:restoredTop sz="94638" autoAdjust="0"/>
  </p:normalViewPr>
  <p:slideViewPr>
    <p:cSldViewPr>
      <p:cViewPr>
        <p:scale>
          <a:sx n="60" d="100"/>
          <a:sy n="60" d="100"/>
        </p:scale>
        <p:origin x="-3084" y="-1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25.01.2024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Шифровка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828836"/>
            <a:ext cx="7704856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2400" b="1" dirty="0"/>
              <a:t>nkgБhjjrtifjлsbdоfuwrksкwdflkdlsfjinаqrqwwдdjwndqnskljgаi,jfiwfjdlksnmfkljlkvЛjqfiuеriqurfjнsdkfjkjkиdsjgkнlsdjklgjlгsuwuрgiwgiwiаugiwgugдiwvigjаwl</a:t>
            </a:r>
          </a:p>
        </p:txBody>
      </p:sp>
    </p:spTree>
    <p:extLst>
      <p:ext uri="{BB962C8B-B14F-4D97-AF65-F5344CB8AC3E}">
        <p14:creationId xmlns:p14="http://schemas.microsoft.com/office/powerpoint/2010/main" val="329841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Шифровка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828836"/>
            <a:ext cx="7704856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2400" b="1" dirty="0"/>
              <a:t>nkg</a:t>
            </a:r>
            <a:r>
              <a:rPr lang="ru-RU" sz="2400" b="1" dirty="0">
                <a:solidFill>
                  <a:srgbClr val="FF0000"/>
                </a:solidFill>
              </a:rPr>
              <a:t>Б</a:t>
            </a:r>
            <a:r>
              <a:rPr lang="ru-RU" sz="2400" b="1" dirty="0"/>
              <a:t>hjjrtifj</a:t>
            </a:r>
            <a:r>
              <a:rPr lang="ru-RU" sz="2400" b="1" dirty="0">
                <a:solidFill>
                  <a:srgbClr val="FF0000"/>
                </a:solidFill>
              </a:rPr>
              <a:t>л</a:t>
            </a:r>
            <a:r>
              <a:rPr lang="ru-RU" sz="2400" b="1" dirty="0"/>
              <a:t>sbd</a:t>
            </a:r>
            <a:r>
              <a:rPr lang="ru-RU" sz="2400" b="1" dirty="0">
                <a:solidFill>
                  <a:srgbClr val="FF0000"/>
                </a:solidFill>
              </a:rPr>
              <a:t>о</a:t>
            </a:r>
            <a:r>
              <a:rPr lang="ru-RU" sz="2400" b="1" dirty="0"/>
              <a:t>fuwrks</a:t>
            </a:r>
            <a:r>
              <a:rPr lang="ru-RU" sz="2400" b="1" dirty="0">
                <a:solidFill>
                  <a:srgbClr val="FF0000"/>
                </a:solidFill>
              </a:rPr>
              <a:t>к</a:t>
            </a:r>
            <a:r>
              <a:rPr lang="ru-RU" sz="2400" b="1" dirty="0"/>
              <a:t>wdflkdlsfjin</a:t>
            </a:r>
            <a:r>
              <a:rPr lang="ru-RU" sz="2400" b="1" dirty="0">
                <a:solidFill>
                  <a:srgbClr val="FF0000"/>
                </a:solidFill>
              </a:rPr>
              <a:t>а</a:t>
            </a:r>
            <a:r>
              <a:rPr lang="ru-RU" sz="2400" b="1" dirty="0"/>
              <a:t>qrqww</a:t>
            </a:r>
            <a:r>
              <a:rPr lang="ru-RU" sz="2400" b="1" dirty="0">
                <a:solidFill>
                  <a:srgbClr val="FF0000"/>
                </a:solidFill>
              </a:rPr>
              <a:t>д</a:t>
            </a:r>
            <a:r>
              <a:rPr lang="ru-RU" sz="2400" b="1" dirty="0"/>
              <a:t>djwndqnskljg</a:t>
            </a:r>
            <a:r>
              <a:rPr lang="ru-RU" sz="2400" b="1" dirty="0">
                <a:solidFill>
                  <a:srgbClr val="FF0000"/>
                </a:solidFill>
              </a:rPr>
              <a:t>а</a:t>
            </a:r>
            <a:r>
              <a:rPr lang="ru-RU" sz="2400" b="1" dirty="0"/>
              <a:t>i,jfiwfjdlksnmfkljlkv</a:t>
            </a:r>
            <a:r>
              <a:rPr lang="ru-RU" sz="2400" b="1" dirty="0">
                <a:solidFill>
                  <a:srgbClr val="FF0000"/>
                </a:solidFill>
              </a:rPr>
              <a:t>Л</a:t>
            </a:r>
            <a:r>
              <a:rPr lang="ru-RU" sz="2400" b="1" dirty="0"/>
              <a:t>jqfiu</a:t>
            </a:r>
            <a:r>
              <a:rPr lang="ru-RU" sz="2400" b="1" dirty="0">
                <a:solidFill>
                  <a:srgbClr val="FF0000"/>
                </a:solidFill>
              </a:rPr>
              <a:t>е</a:t>
            </a:r>
            <a:r>
              <a:rPr lang="ru-RU" sz="2400" b="1" dirty="0"/>
              <a:t>riqurfj</a:t>
            </a:r>
            <a:r>
              <a:rPr lang="ru-RU" sz="2400" b="1" dirty="0">
                <a:solidFill>
                  <a:srgbClr val="FF0000"/>
                </a:solidFill>
              </a:rPr>
              <a:t>н</a:t>
            </a:r>
            <a:r>
              <a:rPr lang="ru-RU" sz="2400" b="1" dirty="0"/>
              <a:t>sdkfjkjk</a:t>
            </a:r>
            <a:r>
              <a:rPr lang="ru-RU" sz="2400" b="1" dirty="0">
                <a:solidFill>
                  <a:srgbClr val="FF0000"/>
                </a:solidFill>
              </a:rPr>
              <a:t>и</a:t>
            </a:r>
            <a:r>
              <a:rPr lang="ru-RU" sz="2400" b="1" dirty="0"/>
              <a:t>dsjgk</a:t>
            </a:r>
            <a:r>
              <a:rPr lang="ru-RU" sz="2400" b="1" dirty="0">
                <a:solidFill>
                  <a:srgbClr val="FF0000"/>
                </a:solidFill>
              </a:rPr>
              <a:t>н</a:t>
            </a:r>
            <a:r>
              <a:rPr lang="ru-RU" sz="2400" b="1" dirty="0"/>
              <a:t>lsdjklgjl</a:t>
            </a:r>
            <a:r>
              <a:rPr lang="ru-RU" sz="2400" b="1" dirty="0">
                <a:solidFill>
                  <a:srgbClr val="FF0000"/>
                </a:solidFill>
              </a:rPr>
              <a:t>г</a:t>
            </a:r>
            <a:r>
              <a:rPr lang="ru-RU" sz="2400" b="1" dirty="0"/>
              <a:t>suwu</a:t>
            </a:r>
            <a:r>
              <a:rPr lang="ru-RU" sz="2400" b="1" dirty="0">
                <a:solidFill>
                  <a:srgbClr val="FF0000"/>
                </a:solidFill>
              </a:rPr>
              <a:t>р</a:t>
            </a:r>
            <a:r>
              <a:rPr lang="ru-RU" sz="2400" b="1" dirty="0"/>
              <a:t>giwgiwi</a:t>
            </a:r>
            <a:r>
              <a:rPr lang="ru-RU" sz="2400" b="1" dirty="0">
                <a:solidFill>
                  <a:srgbClr val="FF0000"/>
                </a:solidFill>
              </a:rPr>
              <a:t>а</a:t>
            </a:r>
            <a:r>
              <a:rPr lang="ru-RU" sz="2400" b="1" dirty="0"/>
              <a:t>ugiwgug</a:t>
            </a:r>
            <a:r>
              <a:rPr lang="ru-RU" sz="2400" b="1" dirty="0">
                <a:solidFill>
                  <a:srgbClr val="FF0000"/>
                </a:solidFill>
              </a:rPr>
              <a:t>д</a:t>
            </a:r>
            <a:r>
              <a:rPr lang="ru-RU" sz="2400" b="1" dirty="0"/>
              <a:t>iwvigj</a:t>
            </a:r>
            <a:r>
              <a:rPr lang="ru-RU" sz="2400" b="1" dirty="0">
                <a:solidFill>
                  <a:srgbClr val="FF0000"/>
                </a:solidFill>
              </a:rPr>
              <a:t>а</a:t>
            </a:r>
            <a:r>
              <a:rPr lang="ru-RU" sz="2400" b="1" dirty="0"/>
              <a:t>wl</a:t>
            </a:r>
          </a:p>
        </p:txBody>
      </p:sp>
    </p:spTree>
    <p:extLst>
      <p:ext uri="{BB962C8B-B14F-4D97-AF65-F5344CB8AC3E}">
        <p14:creationId xmlns:p14="http://schemas.microsoft.com/office/powerpoint/2010/main" val="351133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52536" y="980728"/>
            <a:ext cx="9144000" cy="1470025"/>
          </a:xfrm>
        </p:spPr>
        <p:txBody>
          <a:bodyPr>
            <a:normAutofit fontScale="90000"/>
          </a:bodyPr>
          <a:lstStyle/>
          <a:p>
            <a:r>
              <a:rPr lang="ru-RU" sz="8900" b="1" dirty="0" smtClean="0"/>
              <a:t/>
            </a:r>
            <a:br>
              <a:rPr lang="ru-RU" sz="8900" b="1" dirty="0" smtClean="0"/>
            </a:br>
            <a:r>
              <a:rPr lang="ru-RU" sz="4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 </a:t>
            </a:r>
            <a:br>
              <a:rPr lang="ru-RU" sz="4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Блокадного </a:t>
            </a:r>
            <a:r>
              <a:rPr lang="ru-RU" sz="4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ленинграда</a:t>
            </a:r>
            <a:r>
              <a:rPr lang="ru-RU" sz="4900" b="1" dirty="0" smtClean="0"/>
              <a:t/>
            </a:r>
            <a:br>
              <a:rPr lang="ru-RU" sz="4900" b="1" dirty="0" smtClean="0"/>
            </a:br>
            <a:endParaRPr lang="ru-RU" sz="2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636912"/>
            <a:ext cx="8389440" cy="3528392"/>
          </a:xfrm>
        </p:spPr>
        <p:txBody>
          <a:bodyPr>
            <a:noAutofit/>
          </a:bodyPr>
          <a:lstStyle/>
          <a:p>
            <a:endParaRPr lang="ru-RU" sz="2400" b="1" dirty="0" smtClean="0">
              <a:solidFill>
                <a:schemeClr val="tx1"/>
              </a:solidFill>
            </a:endParaRPr>
          </a:p>
          <a:p>
            <a:endParaRPr lang="ru-RU" sz="2400" b="1" dirty="0" smtClean="0">
              <a:solidFill>
                <a:schemeClr val="tx1"/>
              </a:solidFill>
            </a:endParaRPr>
          </a:p>
          <a:p>
            <a:endParaRPr lang="ru-RU" sz="2400" b="1" dirty="0" smtClean="0">
              <a:solidFill>
                <a:schemeClr val="tx1"/>
              </a:solidFill>
            </a:endParaRPr>
          </a:p>
          <a:p>
            <a:endParaRPr lang="ru-RU" sz="2400" b="1" dirty="0" smtClean="0">
              <a:solidFill>
                <a:schemeClr val="tx1"/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/>
            </a:r>
            <a:br>
              <a:rPr lang="ru-RU" sz="2400" b="1" dirty="0" smtClean="0">
                <a:solidFill>
                  <a:schemeClr val="tx1"/>
                </a:solidFill>
              </a:rPr>
            </a:br>
            <a:endParaRPr lang="ru-RU" sz="2400" dirty="0" smtClean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</a:endParaRPr>
          </a:p>
        </p:txBody>
      </p:sp>
      <p:pic>
        <p:nvPicPr>
          <p:cNvPr id="5" name="!!РИ2">
            <a:extLst>
              <a:ext uri="{FF2B5EF4-FFF2-40B4-BE49-F238E27FC236}">
                <a16:creationId xmlns:a16="http://schemas.microsoft.com/office/drawing/2014/main" xmlns="" id="{27214C9C-6B37-4BC7-B54A-561B439BB1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73016"/>
            <a:ext cx="4723010" cy="2664296"/>
          </a:xfrm>
          <a:prstGeom prst="rect">
            <a:avLst/>
          </a:prstGeom>
        </p:spPr>
      </p:pic>
    </p:spTree>
  </p:cSld>
  <p:clrMapOvr>
    <a:masterClrMapping/>
  </p:clrMapOvr>
  <p:transition advTm="7098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4dc48a9e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548680"/>
            <a:ext cx="4824536" cy="29097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7" descr="http://static.bbci.co.uk/schoolradio/images/ic/qe/width/960/schoolradio/history/ww2/cropped_960x540/pic02_children_in_shelter2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573016"/>
            <a:ext cx="5333426" cy="30000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4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ages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3500438"/>
            <a:ext cx="4037223" cy="26865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в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28" y="3453547"/>
            <a:ext cx="2000263" cy="27334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ж3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7751" y="500042"/>
            <a:ext cx="4034409" cy="27365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image8663995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308" y="500042"/>
            <a:ext cx="4343431" cy="27146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280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img1.liveinternet.ru/images/attach/c/2/74/101/74101759_37015678_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82" y="562943"/>
            <a:ext cx="4293442" cy="32200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83343976c6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936" y="3501008"/>
            <a:ext cx="4176464" cy="28220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59018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38.jpg"/>
          <p:cNvPicPr>
            <a:picLocks noChangeAspect="1"/>
          </p:cNvPicPr>
          <p:nvPr/>
        </p:nvPicPr>
        <p:blipFill rotWithShape="1">
          <a:blip r:embed="rId2"/>
          <a:srcRect l="15824" t="14213" r="18023" b="7546"/>
          <a:stretch/>
        </p:blipFill>
        <p:spPr>
          <a:xfrm>
            <a:off x="3923928" y="2780928"/>
            <a:ext cx="4320480" cy="38324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!!РИ2">
            <a:extLst>
              <a:ext uri="{FF2B5EF4-FFF2-40B4-BE49-F238E27FC236}">
                <a16:creationId xmlns:a16="http://schemas.microsoft.com/office/drawing/2014/main" xmlns="" id="{27214C9C-6B37-4BC7-B54A-561B439BB1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5747721" cy="32403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722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689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Работа на хлебозаводе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" name="Содержимое 6" descr="82ca207d30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714488"/>
            <a:ext cx="3071834" cy="48466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faf73f337babd03260772dc9ec2fbd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2071678"/>
            <a:ext cx="4524396" cy="32861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dirty="0" smtClean="0">
                <a:solidFill>
                  <a:schemeClr val="tx1"/>
                </a:solidFill>
              </a:rPr>
              <a:t>Рецепт блокадного хлеба ноября 41-го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9416"/>
            <a:ext cx="7571184" cy="484632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sz="4000" b="1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4000" b="1" dirty="0" smtClean="0"/>
              <a:t>  57% — обойная мука,</a:t>
            </a:r>
            <a:br>
              <a:rPr lang="ru-RU" sz="4000" b="1" dirty="0" smtClean="0"/>
            </a:br>
            <a:r>
              <a:rPr lang="ru-RU" sz="4000" b="1" dirty="0" smtClean="0"/>
              <a:t>20 — 30% — овсяная мука,</a:t>
            </a:r>
            <a:br>
              <a:rPr lang="ru-RU" sz="4000" b="1" dirty="0" smtClean="0"/>
            </a:br>
            <a:r>
              <a:rPr lang="ru-RU" sz="4000" b="1" dirty="0" smtClean="0"/>
              <a:t>10% — подсолнечный жмых,</a:t>
            </a:r>
            <a:br>
              <a:rPr lang="ru-RU" sz="4000" b="1" dirty="0" smtClean="0"/>
            </a:br>
            <a:r>
              <a:rPr lang="ru-RU" sz="4000" b="1" dirty="0" smtClean="0"/>
              <a:t>3% — соль,</a:t>
            </a:r>
            <a:br>
              <a:rPr lang="ru-RU" sz="4000" b="1" dirty="0" smtClean="0"/>
            </a:br>
            <a:r>
              <a:rPr lang="ru-RU" sz="4000" b="1" dirty="0" smtClean="0"/>
              <a:t>2 — 3% — солод.</a:t>
            </a:r>
          </a:p>
        </p:txBody>
      </p:sp>
    </p:spTree>
  </p:cSld>
  <p:clrMapOvr>
    <a:masterClrMapping/>
  </p:clrMapOvr>
  <p:transition advTm="15257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9512" y="0"/>
            <a:ext cx="8579296" cy="1143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Хлебная карточка на ноябрь 1941 года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0" y="4563600"/>
            <a:ext cx="8429652" cy="2121099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800" dirty="0" smtClean="0"/>
              <a:t>       </a:t>
            </a:r>
            <a:r>
              <a:rPr lang="ru-RU" sz="3500" dirty="0" smtClean="0"/>
              <a:t>Так выглядела хлебная карточка ноября 1941-го года. При утере карточка не возобновлялась. Её потеря была равнозначна смертельному приговору. </a:t>
            </a:r>
            <a:endParaRPr lang="ru-RU" sz="3500" dirty="0"/>
          </a:p>
        </p:txBody>
      </p:sp>
      <p:pic>
        <p:nvPicPr>
          <p:cNvPr id="4" name="Picture 8" descr="&amp;KHcy;&amp;lcy;&amp;iecy;&amp;bcy;&amp;ncy;&amp;acy;&amp;yacy; &amp;kcy;&amp;acy;&amp;rcy;&amp;tcy;&amp;ocy;&amp;chcy;&amp;kcy;&amp;acy; &amp;vcy;&amp;rcy;&amp;iecy;&amp;mcy;&amp;iecy;&amp;ncy; &amp;vcy;&amp;ocy;&amp;jcy;&amp;ncy;&amp;ycy;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1520" y="1052736"/>
            <a:ext cx="3789597" cy="3168352"/>
          </a:xfrm>
          <a:prstGeom prst="rect">
            <a:avLst/>
          </a:prstGeom>
          <a:noFill/>
        </p:spPr>
      </p:pic>
      <p:pic>
        <p:nvPicPr>
          <p:cNvPr id="1026" name="Picture 2" descr="https://storage.yandexcloud.net/nstarikov/images/2021/09/612fbee3ae5ac957946098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96752"/>
            <a:ext cx="3596093" cy="338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478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subTitle" idx="1"/>
          </p:nvPr>
        </p:nvSpPr>
        <p:spPr>
          <a:xfrm>
            <a:off x="3643306" y="4143380"/>
            <a:ext cx="5114778" cy="1101248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В дыму ленинградское небо,</a:t>
            </a:r>
          </a:p>
          <a:p>
            <a:r>
              <a:rPr lang="ru-RU" sz="2000" b="1" dirty="0" smtClean="0"/>
              <a:t>На горше смертельных ран</a:t>
            </a:r>
          </a:p>
          <a:p>
            <a:r>
              <a:rPr lang="ru-RU" sz="2000" b="1" dirty="0" smtClean="0"/>
              <a:t>Тяжёлого хлеба, блокадного хлеба</a:t>
            </a:r>
          </a:p>
          <a:p>
            <a:r>
              <a:rPr lang="ru-RU" sz="2000" b="1" dirty="0" smtClean="0"/>
              <a:t>Сто двадцать пять грамм! </a:t>
            </a:r>
            <a:endParaRPr lang="ru-RU" sz="2000" b="1" dirty="0"/>
          </a:p>
        </p:txBody>
      </p:sp>
      <p:pic>
        <p:nvPicPr>
          <p:cNvPr id="14" name="Рисунок 13" descr="3b99-1386277536-16.jpg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l="12486" r="12486"/>
          <a:stretch>
            <a:fillRect/>
          </a:stretch>
        </p:blipFill>
        <p:spPr>
          <a:xfrm>
            <a:off x="214282" y="285728"/>
            <a:ext cx="4429156" cy="4206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786050" y="0"/>
            <a:ext cx="6176970" cy="1143008"/>
          </a:xfrm>
        </p:spPr>
        <p:txBody>
          <a:bodyPr/>
          <a:lstStyle/>
          <a:p>
            <a:r>
              <a:rPr lang="ru-RU" dirty="0" smtClean="0"/>
              <a:t>Очередь в булочную</a:t>
            </a:r>
            <a:endParaRPr lang="ru-RU" dirty="0"/>
          </a:p>
        </p:txBody>
      </p:sp>
      <p:pic>
        <p:nvPicPr>
          <p:cNvPr id="4" name="Содержимое 3" descr="e1eceea1b944a85e732760c64511de54_i-132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285852" y="1214422"/>
            <a:ext cx="7072313" cy="3286125"/>
          </a:xfrm>
        </p:spPr>
      </p:pic>
      <p:sp>
        <p:nvSpPr>
          <p:cNvPr id="7" name="Прямоугольник 6"/>
          <p:cNvSpPr/>
          <p:nvPr/>
        </p:nvSpPr>
        <p:spPr>
          <a:xfrm>
            <a:off x="2714612" y="4714884"/>
            <a:ext cx="656925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cs typeface="Times New Roman" pitchFamily="18" charset="0"/>
              </a:rPr>
              <a:t>   </a:t>
            </a:r>
            <a:r>
              <a:rPr lang="ru-RU" sz="2800" dirty="0" smtClean="0">
                <a:solidFill>
                  <a:schemeClr val="bg1"/>
                </a:solidFill>
                <a:cs typeface="Times New Roman" pitchFamily="18" charset="0"/>
              </a:rPr>
              <a:t>Ленинградцы стояли в очереди, чтобы получить блокадный кусочек хлеба – 125 граммов на весь день.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k6\Desktop\блокада\IMG_20240125_085618_5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7776864" cy="58326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60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538" y="356990"/>
            <a:ext cx="2714644" cy="30720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к6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9124" y="537916"/>
            <a:ext cx="3643338" cy="27482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images (3)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538" y="3643314"/>
            <a:ext cx="863939" cy="16430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скачанные файлы (1)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5984" y="3643314"/>
            <a:ext cx="1437690" cy="16430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скачанные файлы (3)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3504" y="3571876"/>
            <a:ext cx="874065" cy="17145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скачанные файлы (2)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7950" y="3556495"/>
            <a:ext cx="1500198" cy="17298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428596" y="5357826"/>
            <a:ext cx="835824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Защитники города – и взрослые и дети - были награждены орденами и медалями. Одни из них были на фронте с оружием в руках. За мужество, храбрость их наградили медалями «За оборону Ленинграда». Другие голодали и мерзли в блокадном городе, тушили вместе с бойцами зажигательные бомбы, работали на заводе – помогали делать снаряды и были награждены медалями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«За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доблестный труд в годы Великой Отечественной Войны».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95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4204</TotalTime>
  <Words>160</Words>
  <Application>Microsoft Office PowerPoint</Application>
  <PresentationFormat>Экран (4:3)</PresentationFormat>
  <Paragraphs>24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Изящная</vt:lpstr>
      <vt:lpstr>Шифровка </vt:lpstr>
      <vt:lpstr>Шифровка </vt:lpstr>
      <vt:lpstr> Дети  Блокадного ленинграда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Работа на хлебозаводе</vt:lpstr>
      <vt:lpstr>Рецепт блокадного хлеба ноября 41-го</vt:lpstr>
      <vt:lpstr>Хлебная карточка на ноябрь 1941 года</vt:lpstr>
      <vt:lpstr>Презентация PowerPoint</vt:lpstr>
      <vt:lpstr>Очередь в булочную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Блокадный хлеб</dc:title>
  <dc:creator>andrew</dc:creator>
  <cp:lastModifiedBy>Дом</cp:lastModifiedBy>
  <cp:revision>147</cp:revision>
  <dcterms:modified xsi:type="dcterms:W3CDTF">2024-01-25T16:32:06Z</dcterms:modified>
</cp:coreProperties>
</file>