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70" r:id="rId5"/>
    <p:sldId id="272" r:id="rId6"/>
    <p:sldId id="267" r:id="rId7"/>
    <p:sldId id="268" r:id="rId8"/>
    <p:sldId id="276" r:id="rId9"/>
    <p:sldId id="273" r:id="rId10"/>
    <p:sldId id="277" r:id="rId11"/>
    <p:sldId id="279" r:id="rId12"/>
    <p:sldId id="258" r:id="rId13"/>
    <p:sldId id="26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9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 descr="Слайд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 descr="Слайд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 descr="Слайд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8" name="Рисунок 7" descr="Слайд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0" name="Рисунок 9" descr="Слайд6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6" name="Рисунок 5" descr="Слайд7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8" name="Рисунок 7" descr="Слайд8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8" name="Рисунок 7" descr="Слайд9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537C8-8BB2-492E-9AA7-611BCF6C0D25}" type="datetimeFigureOut">
              <a:rPr lang="ru-RU" smtClean="0"/>
              <a:pPr/>
              <a:t>08.01.2022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9F780-221E-4A83-9ED7-4A5EC7CB69D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 descr="Слайд10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USER\Desktop\&#1050;&#1086;&#1089;&#1084;&#1086;&#1089;\a31df44c3944ea6.mp3" TargetMode="Externa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USER\Desktop\&#1050;&#1086;&#1089;&#1084;&#1086;&#1089;\348376861203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file:///C:\Users\USER\Desktop\&#1050;&#1086;&#1089;&#1084;&#1086;&#1089;\a31df44c3944ea6.mp3" TargetMode="External"/><Relationship Id="rId1" Type="http://schemas.openxmlformats.org/officeDocument/2006/relationships/tags" Target="../tags/tag5.xml"/><Relationship Id="rId5" Type="http://schemas.openxmlformats.org/officeDocument/2006/relationships/image" Target="../media/image14.gif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upload.wikimedia.org/wikipedia/commons/thumb/b/b2/ISS-59_Progress_MS-11_approaches_the_ISS.jpg/1200px-ISS-59_Progress_MS-11_approaches_the_ISS.jpg" TargetMode="External"/><Relationship Id="rId3" Type="http://schemas.openxmlformats.org/officeDocument/2006/relationships/hyperlink" Target="https://ds05.infourok.ru/uploads/ex/0d01/0010c258-dfbd6202/hello_html_ma3d4e60.png" TargetMode="External"/><Relationship Id="rId7" Type="http://schemas.openxmlformats.org/officeDocument/2006/relationships/hyperlink" Target="https://cdn.tvc.ru/pictures/o/175/971.jpg" TargetMode="External"/><Relationship Id="rId2" Type="http://schemas.openxmlformats.org/officeDocument/2006/relationships/hyperlink" Target="https://pbs.twimg.com/media/Etj-sT9XcAIBkLp.png:larg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7.pngwing.com/pngs/241/808/png-transparent-vostok-1-memorial-museum-of-cosmonautics-astronaut-r-7-semyorka-human-spaceflight-astronaut-spacecraft-outer-space-rocket-launch.png" TargetMode="External"/><Relationship Id="rId5" Type="http://schemas.openxmlformats.org/officeDocument/2006/relationships/hyperlink" Target="https://i.gifer.com/7l55.gif" TargetMode="External"/><Relationship Id="rId10" Type="http://schemas.openxmlformats.org/officeDocument/2006/relationships/hyperlink" Target="https://regnum.ru/uploads/pictures/news/2016/02/19/regnum_picture_14559140803801863_normal.jpg" TargetMode="External"/><Relationship Id="rId4" Type="http://schemas.openxmlformats.org/officeDocument/2006/relationships/hyperlink" Target="https://www.ntv.ru/video/1523122/" TargetMode="External"/><Relationship Id="rId9" Type="http://schemas.openxmlformats.org/officeDocument/2006/relationships/hyperlink" Target="https://starcatalog.ru/images/2018/08/salut-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31df44c3944ea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4581128"/>
            <a:ext cx="3852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cs typeface="+mn-cs"/>
              </a:rPr>
              <a:t>Автор </a:t>
            </a:r>
            <a:r>
              <a:rPr lang="en-US" b="1" dirty="0" smtClean="0">
                <a:cs typeface="+mn-cs"/>
              </a:rPr>
              <a:t>:</a:t>
            </a:r>
            <a:r>
              <a:rPr lang="ru-RU" b="1" dirty="0" smtClean="0">
                <a:cs typeface="+mn-cs"/>
              </a:rPr>
              <a:t> </a:t>
            </a:r>
            <a:r>
              <a:rPr lang="ru-RU" b="1" dirty="0" smtClean="0">
                <a:cs typeface="+mn-cs"/>
              </a:rPr>
              <a:t>учитель математики и </a:t>
            </a:r>
            <a:r>
              <a:rPr lang="ru-RU" b="1" dirty="0" smtClean="0">
                <a:cs typeface="+mn-cs"/>
              </a:rPr>
              <a:t>физики </a:t>
            </a:r>
            <a:r>
              <a:rPr lang="ru-RU" b="1" dirty="0" smtClean="0">
                <a:cs typeface="+mn-cs"/>
              </a:rPr>
              <a:t>МКОУ </a:t>
            </a:r>
            <a:r>
              <a:rPr lang="ru-RU" b="1" dirty="0" err="1" smtClean="0">
                <a:cs typeface="+mn-cs"/>
              </a:rPr>
              <a:t>Старочигольской</a:t>
            </a:r>
            <a:r>
              <a:rPr lang="ru-RU" b="1" dirty="0" smtClean="0">
                <a:cs typeface="+mn-cs"/>
              </a:rPr>
              <a:t> СОШ</a:t>
            </a:r>
            <a:endParaRPr lang="ru-RU" b="1" dirty="0" smtClean="0"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cs typeface="+mn-cs"/>
              </a:rPr>
              <a:t>Волгин Александр Иванович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03648" y="2204864"/>
            <a:ext cx="6624736" cy="1938992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Начало космической эры человечества</a:t>
            </a:r>
            <a:endParaRPr lang="ru-RU" sz="4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"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93303"/>
            <a:ext cx="8229600" cy="1143000"/>
          </a:xfrm>
          <a:scene3d>
            <a:camera prst="obliqueTopRight"/>
            <a:lightRig rig="threePt" dir="t"/>
          </a:scene3d>
          <a:sp3d>
            <a:bevelT prst="angle"/>
          </a:sp3d>
        </p:spPr>
        <p:txBody>
          <a:bodyPr>
            <a:noAutofit/>
          </a:bodyPr>
          <a:lstStyle/>
          <a:p>
            <a: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Сначала неизбежно идут: мысль, фантазия, сказка. </a:t>
            </a:r>
            <a:b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За ними шествует научный расчет.</a:t>
            </a:r>
            <a:b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И уже в конце концов исполнение венчает</a:t>
            </a:r>
            <a:b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                мысль.</a:t>
            </a:r>
            <a:b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800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                                                           К.Э.Циолковский</a:t>
            </a:r>
            <a:endParaRPr lang="ru-RU" sz="1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8865"/>
            <a:ext cx="8229600" cy="452596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indent="0">
              <a:spcBef>
                <a:spcPts val="0"/>
              </a:spcBef>
              <a:buNone/>
            </a:pPr>
            <a:endParaRPr lang="ru-R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indent="0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Загадочный мир звезд и планет с давних времен притягивал к себе внимание людей. Но ближе и доступнее он стал только с проникновением человека в космос. </a:t>
            </a:r>
            <a:b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Большой вклад в программу освоения космоса внёс наш земляк – Константин Петрович Феоктистов. </a:t>
            </a:r>
          </a:p>
          <a:p>
            <a:pPr indent="0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Знаменитый конструктор ракетной техники и космонавт Константин Феоктистов родился в </a:t>
            </a:r>
            <a:r>
              <a:rPr lang="ru-RU" sz="1800" b="1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Воронеже (1926-2009). </a:t>
            </a:r>
            <a:endParaRPr lang="ru-RU" sz="1800" b="1" dirty="0" smtClean="0">
              <a:solidFill>
                <a:schemeClr val="accent6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indent="0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Принимал участие в создании первого искусственного спутника Земли. Руководил проектированием корабля «Восток», был ведущим разработчиком кораблей «Союз» и «Прогресс», орбитальных станций «Салют» и «Мир».</a:t>
            </a:r>
          </a:p>
          <a:p>
            <a:pPr indent="0">
              <a:spcBef>
                <a:spcPts val="0"/>
              </a:spcBef>
              <a:buNone/>
            </a:pPr>
            <a:endParaRPr lang="ru-RU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20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0288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55976" y="1340768"/>
            <a:ext cx="4536504" cy="496855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К.П. Феоктистов стал первым конструктором, отправившимся в космос на аппарате, который сам же и создал; первым побывавшим в космосе гражданским инженером; членом первого в истории освоения космоса группового экипажа, впервые вышедшего на околоземную орбиту без скафандров, принимал участие в создании первого искусственного спутника Земли . Лауреат Государственной премии СССР (1966, 1976 гг.), Герой Советского Союза, Феоктистов - </a:t>
            </a:r>
            <a:r>
              <a:rPr lang="ru-RU" sz="2000" b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Почётный гражданин 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городов Калуги и Воронежа.</a:t>
            </a:r>
          </a:p>
          <a:p>
            <a:pPr>
              <a:buNone/>
            </a:pPr>
            <a:endParaRPr lang="ru-RU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12776"/>
            <a:ext cx="3269878" cy="4915793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Click="0" advTm="15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октября 1957 года в космос был выведен первый в мире искусственный спутник Земли</a:t>
            </a:r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55976" y="1412776"/>
            <a:ext cx="4330824" cy="50405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0">
              <a:buNone/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Преодолев земное притяженье,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Ракета от Земли оторвалась…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И не было счастливее мгновенья –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Здесь новая эпоха началась.</a:t>
            </a:r>
          </a:p>
          <a:p>
            <a:pPr indent="0">
              <a:buNone/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Ступень… вторая… Третья отделилась,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Сгорая в атмосфере без следа…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А над Землей внезапно появилась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Стремительно летящая звезда.</a:t>
            </a:r>
          </a:p>
          <a:p>
            <a:pPr indent="0">
              <a:buNone/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И Человечество застыло в изумленье: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Летящий в небе серебристый шар -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Рук человеческих великое творенье -</a:t>
            </a:r>
            <a:b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Был послан от Земли Вселенной в дар!</a:t>
            </a:r>
          </a:p>
          <a:p>
            <a:pPr indent="0">
              <a:buNone/>
            </a:pPr>
            <a:endParaRPr lang="ru-RU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ru-RU" sz="2000" dirty="0">
              <a:solidFill>
                <a:schemeClr val="accent6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2" descr="C:\Users\Ивашка\Desktop\foto_r293296d04t80659n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286" y="2276872"/>
            <a:ext cx="3746674" cy="295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Click="0" advTm="202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48376861203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514350" y="1143000"/>
            <a:ext cx="8115300" cy="4572000"/>
          </a:xfrm>
          <a:prstGeom prst="rect">
            <a:avLst/>
          </a:prstGeom>
        </p:spPr>
      </p:pic>
    </p:spTree>
  </p:cSld>
  <p:clrMapOvr>
    <a:masterClrMapping/>
  </p:clrMapOvr>
  <p:transition advClick="0" advTm="63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4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31df44c3944ea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1916832"/>
            <a:ext cx="4038600" cy="377301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indent="0">
              <a:buNone/>
            </a:pPr>
            <a:endParaRPr lang="ru-RU" sz="1800" b="1" dirty="0" smtClean="0">
              <a:solidFill>
                <a:schemeClr val="accent6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indent="0">
              <a:buNone/>
            </a:pPr>
            <a:endParaRPr lang="ru-RU" sz="1800" b="1" dirty="0" smtClean="0">
              <a:solidFill>
                <a:schemeClr val="accent6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indent="0">
              <a:buNone/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Электрохимические источники тока обеспечили в полёте работу аппаратуры в течение 3 недель. Искусственный спутник Земли просуществовал 92 суток, совершив приблизительно 1400 оборотов вокруг Земли. </a:t>
            </a:r>
            <a:endParaRPr lang="ru-RU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Picture 2" descr="C:\Users\USER\Desktop\7l55.gif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1843881"/>
            <a:ext cx="4038600" cy="40386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2" showWhenStopped="0">
                <p:cTn id="2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97152"/>
            <a:ext cx="7772400" cy="1362075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1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В сентябре 1967 года Международная федерация астронавтики провозгласила 4 октября Днем начала космической эры человечества</a:t>
            </a:r>
            <a:endParaRPr lang="ru-RU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1700808"/>
            <a:ext cx="7772400" cy="256207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Запуск искусственного спутника Земли имел громадное значение для познания свойств космического пространства и изучения Земли как планеты нашей Солнечной системы. </a:t>
            </a:r>
          </a:p>
          <a:p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Запуск первого искусственного спутника  получил огромный мировой резонанс и создал Советскому Союзу международный авторитет. О его полете узнал весь мир. </a:t>
            </a:r>
            <a:endParaRPr lang="ru-RU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167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3008313" cy="886420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Ракета-носитель "Восток"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3575050" y="980728"/>
            <a:ext cx="5111750" cy="514543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0">
              <a:buNone/>
            </a:pPr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indent="0">
              <a:buNone/>
            </a:pPr>
            <a:endParaRPr lang="ru-RU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indent="0">
              <a:buNone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12 апреля 1961 года, стартовав в 9 часов 07 минут по московскому времени, ракета-носитель "Восток" вывела на орбиту  космический корабль "Восток"  с первым в мире космонавтом Ю. А. Гагариным. Время выведения на орбиту равнялось 11,5 минуты.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3024336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Click="0" advTm="15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Первые космические корабли «СОЮЗ» и «ПРОГРЕСС»</a:t>
            </a:r>
            <a:endParaRPr lang="ru-RU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420888"/>
            <a:ext cx="403860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420888"/>
            <a:ext cx="403860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Click="0" advTm="7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212976"/>
            <a:ext cx="7772400" cy="32403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000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cap="none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Советская орбитальная космическая станция «Салют-1» стала первой в мире  “долговременной орбитальной станцией”,  имевшая шлюз для </a:t>
            </a:r>
            <a:r>
              <a:rPr lang="ru-RU" sz="2000" cap="none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пристыковки</a:t>
            </a:r>
            <a:r>
              <a:rPr lang="ru-RU" sz="2000" cap="none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грузового космического корабля, и таким образом получавшая автономность и фактически не ограниченный техническими условиями срок пребывания на орбите.</a:t>
            </a:r>
            <a:br>
              <a:rPr lang="ru-RU" sz="2000" cap="none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ru-RU" sz="2000" cap="none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1268760"/>
            <a:ext cx="7772400" cy="150018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2656"/>
            <a:ext cx="698477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Click="0" advTm="11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334327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3779912" y="692697"/>
            <a:ext cx="4917232" cy="57606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20 февраля 1986 года на орбиту Земли был выведен базовый блок орбитальной станции «Мир». Пилотируемая орбитальная станция «Мир» — это многоцелевой международный центр, который являлся единственной в мире космической лабораторией для проверки и отработки основных направлений использования будущих пилотируемых станций. На станции с 1987 года реализовывались международные программы исследований.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908720"/>
            <a:ext cx="7772400" cy="475252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Значение покорения космоса для человечества велико. В наше время  космические корабли не только «бороздят просторы Вселенной», но и доставляют на земную орбиту грузы, космонавтов и космических туристов. Продолжительность полёта в космос сегодня может составлять от нескольких дней до года. А ещё за прошедшие годы человек успел походить по Луне и сфотографировать её тёмную сторону, осчастливил искусственными спутниками Марс, Юпитер, Сатурн и Меркурий, «узнал в лицо» отдалённые туманности с помощью телескопа «Хаббл» и всерьёз задумывается о колонизации Марса.</a:t>
            </a:r>
            <a:endParaRPr lang="ru-RU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17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619672" y="764704"/>
            <a:ext cx="59766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cs typeface="+mn-cs"/>
              </a:rPr>
              <a:t>Источники изображений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39552" y="1340768"/>
          <a:ext cx="8064896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4896"/>
              </a:tblGrid>
              <a:tr h="38164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ru-RU" sz="1600" b="0" dirty="0" smtClean="0">
                        <a:solidFill>
                          <a:schemeClr val="tx1"/>
                        </a:solidFill>
                        <a:hlinkClick r:id="rId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2"/>
                        </a:rPr>
                        <a:t>https://pbs.twimg.com/media/Etj-sT9XcAIBkLp.png:large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фотография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3"/>
                        </a:rPr>
                        <a:t>https://ds05.infourok.ru/uploads/ex/0d01/0010c258-dfbd6202/hello_html_ma3d4e60.png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 спутник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4"/>
                        </a:rPr>
                        <a:t>https://www.ntv.ru/video/1523122/</a:t>
                      </a:r>
                      <a:r>
                        <a:rPr lang="ru-RU" sz="1600" b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видео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5"/>
                        </a:rPr>
                        <a:t>https://i.gifer.com/7l55.gif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гиф спутник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6"/>
                        </a:rPr>
                        <a:t>https://w7.pngwing.com/pngs/241/808/png-transparent-vostok-1-memorial-museum-of-cosmonautics-astronaut-r-7-semyorka-human-spaceflight-astronaut-spacecraft-outer-space-rocket-launch.png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ракета-носитель Восток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7"/>
                        </a:rPr>
                        <a:t>https://cdn.tvc.ru/pictures/o/175/971.jpg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космический корабль Союз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8"/>
                        </a:rPr>
                        <a:t>https://upload.wikimedia.org/wikipedia/commons/thumb/b/b2/ISS-59_Progress_MS-11_approaches_the_ISS.jpg/1200px-ISS-59_Progress_MS-11_approaches_the_ISS.jpg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космический корабль  Прогресс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9"/>
                        </a:rPr>
                        <a:t>https://starcatalog.ru/images/2018/08/salut-1.jpg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орбитальная станция Салют-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</a:rPr>
                        <a:t> 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hlinkClick r:id="rId10"/>
                        </a:rPr>
                        <a:t>https://regnum.ru/uploads/pictures/news/2016/02/19/regnum_picture_14559140803801863_normal.jpg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 орбитальная станция Мир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ru-RU" sz="16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 advTm="239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4|2|2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5.1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7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8|1.5|1|3.7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2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4.8|1.3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|5.6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5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441</Words>
  <Application>Microsoft Office PowerPoint</Application>
  <PresentationFormat>Экран (4:3)</PresentationFormat>
  <Paragraphs>39</Paragraphs>
  <Slides>13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Сначала неизбежно идут: мысль, фантазия, сказка.  За ними шествует научный расчет.  И уже в конце концов исполнение венчает                 мысль.                                                            К.Э.Циолковский</vt:lpstr>
      <vt:lpstr>Слайд 3</vt:lpstr>
      <vt:lpstr>4 октября 1957 года в космос был выведен первый в мире искусственный спутник Земли</vt:lpstr>
      <vt:lpstr>Слайд 5</vt:lpstr>
      <vt:lpstr>Слайд 6</vt:lpstr>
      <vt:lpstr> В сентябре 1967 года Международная федерация астронавтики провозгласила 4 октября Днем начала космической эры человечества</vt:lpstr>
      <vt:lpstr>Ракета-носитель "Восток"</vt:lpstr>
      <vt:lpstr>Первые космические корабли «СОЮЗ» и «ПРОГРЕСС»</vt:lpstr>
      <vt:lpstr> Советская орбитальная космическая станция «Салют-1» стала первой в мире  “долговременной орбитальной станцией”,  имевшая шлюз для пристыковки грузового космического корабля, и таким образом получавшая автономность и фактически не ограниченный техническими условиями срок пребывания на орбите. 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DAY</dc:creator>
  <cp:lastModifiedBy>USER</cp:lastModifiedBy>
  <cp:revision>138</cp:revision>
  <dcterms:created xsi:type="dcterms:W3CDTF">2017-03-28T16:34:04Z</dcterms:created>
  <dcterms:modified xsi:type="dcterms:W3CDTF">2022-01-08T10:07:10Z</dcterms:modified>
</cp:coreProperties>
</file>