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5.jpg" ContentType="image/jpeg"/>
  <Override PartName="/ppt/media/image23.jpg" ContentType="image/jpeg"/>
  <Override PartName="/ppt/media/image24.jpg" ContentType="image/jpeg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32.jpg" ContentType="image/jpeg"/>
  <Override PartName="/ppt/media/image33.jpg" ContentType="image/jpeg"/>
  <Override PartName="/ppt/media/image36.jpg" ContentType="image/jpeg"/>
  <Override PartName="/ppt/notesSlides/notesSlide6.xml" ContentType="application/vnd.openxmlformats-officedocument.presentationml.notesSlide+xml"/>
  <Override PartName="/ppt/media/image40.jpg" ContentType="image/jpeg"/>
  <Override PartName="/ppt/notesSlides/notesSlide7.xml" ContentType="application/vnd.openxmlformats-officedocument.presentationml.notesSlide+xml"/>
  <Override PartName="/ppt/media/image44.jpg" ContentType="image/jpeg"/>
  <Override PartName="/ppt/media/image48.jpg" ContentType="image/jpeg"/>
  <Override PartName="/ppt/notesSlides/notesSlide8.xml" ContentType="application/vnd.openxmlformats-officedocument.presentationml.notesSlide+xml"/>
  <Override PartName="/ppt/media/image54.jpg" ContentType="image/jpeg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6" r:id="rId3"/>
    <p:sldId id="261" r:id="rId4"/>
    <p:sldId id="257" r:id="rId5"/>
    <p:sldId id="262" r:id="rId6"/>
    <p:sldId id="263" r:id="rId7"/>
    <p:sldId id="259" r:id="rId8"/>
    <p:sldId id="264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232" autoAdjust="0"/>
  </p:normalViewPr>
  <p:slideViewPr>
    <p:cSldViewPr>
      <p:cViewPr>
        <p:scale>
          <a:sx n="60" d="100"/>
          <a:sy n="60" d="100"/>
        </p:scale>
        <p:origin x="-16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B51729-4AA3-480C-AF8D-DCD51D8EC4A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4C0A66-5433-4FE7-BB1B-BD0CE6683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444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Формировать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детей интерес к спорту и физкультуре; знакомить детей с видами спорта, учить  узнавать и называть виды спорта; </a:t>
            </a:r>
            <a:r>
              <a:rPr lang="ru-RU" dirty="0" smtClean="0"/>
              <a:t>закреплять знания детей о спортсменах, спортивных атрибутах,</a:t>
            </a:r>
            <a:r>
              <a:rPr lang="ru-RU" baseline="0" dirty="0" smtClean="0"/>
              <a:t> экипировке для определенного вида спорта; расширять и активизировать словарный запас;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развивать мышление, память, логику.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Нажми на «СПОРТИКА»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что бы начать игру.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CA33C-5343-4E17-BE6C-D37D6204986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687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CA33C-5343-4E17-BE6C-D37D6204986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325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17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CA33C-5343-4E17-BE6C-D37D6204986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954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745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757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09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655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При</a:t>
            </a:r>
            <a:r>
              <a:rPr lang="ru-RU" baseline="0" dirty="0" smtClean="0"/>
              <a:t> нажатии на верную картинку, она перемещается ближе к персонажу, на неверную она исчезает. </a:t>
            </a:r>
            <a:r>
              <a:rPr lang="ru-RU" dirty="0" smtClean="0"/>
              <a:t>После</a:t>
            </a:r>
            <a:r>
              <a:rPr lang="ru-RU" baseline="0" dirty="0" smtClean="0"/>
              <a:t> того как задание будет выполнено, при нажатии на персонаж появляется поощрительный </a:t>
            </a:r>
            <a:r>
              <a:rPr lang="ru-RU" baseline="0" dirty="0" err="1" smtClean="0"/>
              <a:t>смайл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4C0A66-5433-4FE7-BB1B-BD0CE6683E3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845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8.png"/><Relationship Id="rId18" Type="http://schemas.openxmlformats.org/officeDocument/2006/relationships/image" Target="../media/image12.png"/><Relationship Id="rId3" Type="http://schemas.openxmlformats.org/officeDocument/2006/relationships/image" Target="../media/image1.jpeg"/><Relationship Id="rId21" Type="http://schemas.openxmlformats.org/officeDocument/2006/relationships/image" Target="../media/image14.jpeg"/><Relationship Id="rId7" Type="http://schemas.openxmlformats.org/officeDocument/2006/relationships/image" Target="../media/image5.png"/><Relationship Id="rId12" Type="http://schemas.microsoft.com/office/2007/relationships/hdphoto" Target="../media/hdphoto4.wdp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6" Type="http://schemas.microsoft.com/office/2007/relationships/hdphoto" Target="../media/hdphoto5.wdp"/><Relationship Id="rId20" Type="http://schemas.microsoft.com/office/2007/relationships/hdphoto" Target="../media/hdphoto6.wdp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microsoft.com/office/2007/relationships/hdphoto" Target="../media/hdphoto3.wdp"/><Relationship Id="rId19" Type="http://schemas.openxmlformats.org/officeDocument/2006/relationships/image" Target="../media/image13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8.wdp"/><Relationship Id="rId18" Type="http://schemas.openxmlformats.org/officeDocument/2006/relationships/image" Target="../media/image24.jp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20.png"/><Relationship Id="rId17" Type="http://schemas.openxmlformats.org/officeDocument/2006/relationships/image" Target="../media/image23.jpg"/><Relationship Id="rId2" Type="http://schemas.openxmlformats.org/officeDocument/2006/relationships/notesSlide" Target="../notesSlides/notesSlide3.xml"/><Relationship Id="rId16" Type="http://schemas.microsoft.com/office/2007/relationships/hdphoto" Target="../media/hdphoto9.wdp"/><Relationship Id="rId20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19.png"/><Relationship Id="rId5" Type="http://schemas.openxmlformats.org/officeDocument/2006/relationships/image" Target="../media/image16.jpeg"/><Relationship Id="rId15" Type="http://schemas.openxmlformats.org/officeDocument/2006/relationships/image" Target="../media/image22.png"/><Relationship Id="rId10" Type="http://schemas.microsoft.com/office/2007/relationships/hdphoto" Target="../media/hdphoto7.wdp"/><Relationship Id="rId19" Type="http://schemas.openxmlformats.org/officeDocument/2006/relationships/image" Target="../media/image13.png"/><Relationship Id="rId4" Type="http://schemas.openxmlformats.org/officeDocument/2006/relationships/image" Target="../media/image15.jpg"/><Relationship Id="rId9" Type="http://schemas.openxmlformats.org/officeDocument/2006/relationships/image" Target="../media/image18.pn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microsoft.com/office/2007/relationships/hdphoto" Target="../media/hdphoto6.wdp"/><Relationship Id="rId7" Type="http://schemas.microsoft.com/office/2007/relationships/hdphoto" Target="../media/hdphoto11.wdp"/><Relationship Id="rId12" Type="http://schemas.openxmlformats.org/officeDocument/2006/relationships/image" Target="../media/image19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6" Type="http://schemas.microsoft.com/office/2007/relationships/hdphoto" Target="../media/hdphoto12.wdp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microsoft.com/office/2007/relationships/hdphoto" Target="../media/hdphoto7.wdp"/><Relationship Id="rId5" Type="http://schemas.microsoft.com/office/2007/relationships/hdphoto" Target="../media/hdphoto10.wdp"/><Relationship Id="rId15" Type="http://schemas.openxmlformats.org/officeDocument/2006/relationships/image" Target="../media/image29.png"/><Relationship Id="rId23" Type="http://schemas.microsoft.com/office/2007/relationships/hdphoto" Target="../media/hdphoto13.wdp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4" Type="http://schemas.openxmlformats.org/officeDocument/2006/relationships/image" Target="../media/image25.png"/><Relationship Id="rId9" Type="http://schemas.microsoft.com/office/2007/relationships/hdphoto" Target="../media/hdphoto2.wdp"/><Relationship Id="rId14" Type="http://schemas.openxmlformats.org/officeDocument/2006/relationships/image" Target="../media/image28.png"/><Relationship Id="rId22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4.jpg"/><Relationship Id="rId3" Type="http://schemas.openxmlformats.org/officeDocument/2006/relationships/image" Target="../media/image1.jpeg"/><Relationship Id="rId7" Type="http://schemas.microsoft.com/office/2007/relationships/hdphoto" Target="../media/hdphoto4.wdp"/><Relationship Id="rId12" Type="http://schemas.microsoft.com/office/2007/relationships/hdphoto" Target="../media/hdphoto14.wdp"/><Relationship Id="rId17" Type="http://schemas.microsoft.com/office/2007/relationships/hdphoto" Target="../media/hdphoto6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35.png"/><Relationship Id="rId5" Type="http://schemas.openxmlformats.org/officeDocument/2006/relationships/image" Target="../media/image33.jpg"/><Relationship Id="rId15" Type="http://schemas.openxmlformats.org/officeDocument/2006/relationships/image" Target="../media/image37.jpeg"/><Relationship Id="rId10" Type="http://schemas.openxmlformats.org/officeDocument/2006/relationships/image" Target="../media/image34.png"/><Relationship Id="rId4" Type="http://schemas.openxmlformats.org/officeDocument/2006/relationships/image" Target="../media/image32.jpg"/><Relationship Id="rId9" Type="http://schemas.microsoft.com/office/2007/relationships/hdphoto" Target="../media/hdphoto5.wdp"/><Relationship Id="rId14" Type="http://schemas.openxmlformats.org/officeDocument/2006/relationships/image" Target="../media/image3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23.jpg"/><Relationship Id="rId3" Type="http://schemas.openxmlformats.org/officeDocument/2006/relationships/image" Target="../media/image1.jpeg"/><Relationship Id="rId7" Type="http://schemas.openxmlformats.org/officeDocument/2006/relationships/image" Target="../media/image40.jpg"/><Relationship Id="rId12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image" Target="../media/image42.jpeg"/><Relationship Id="rId5" Type="http://schemas.openxmlformats.org/officeDocument/2006/relationships/image" Target="../media/image39.jpeg"/><Relationship Id="rId15" Type="http://schemas.microsoft.com/office/2007/relationships/hdphoto" Target="../media/hdphoto6.wdp"/><Relationship Id="rId10" Type="http://schemas.openxmlformats.org/officeDocument/2006/relationships/image" Target="../media/image24.jpg"/><Relationship Id="rId4" Type="http://schemas.openxmlformats.org/officeDocument/2006/relationships/image" Target="../media/image38.jpeg"/><Relationship Id="rId9" Type="http://schemas.microsoft.com/office/2007/relationships/hdphoto" Target="../media/hdphoto15.wdp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47.png"/><Relationship Id="rId18" Type="http://schemas.microsoft.com/office/2007/relationships/hdphoto" Target="../media/hdphoto17.wdp"/><Relationship Id="rId3" Type="http://schemas.openxmlformats.org/officeDocument/2006/relationships/image" Target="../media/image1.jpeg"/><Relationship Id="rId7" Type="http://schemas.openxmlformats.org/officeDocument/2006/relationships/image" Target="../media/image20.png"/><Relationship Id="rId12" Type="http://schemas.microsoft.com/office/2007/relationships/hdphoto" Target="../media/hdphoto4.wdp"/><Relationship Id="rId17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8.jpg"/><Relationship Id="rId20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8.png"/><Relationship Id="rId5" Type="http://schemas.openxmlformats.org/officeDocument/2006/relationships/image" Target="../media/image45.jpeg"/><Relationship Id="rId15" Type="http://schemas.openxmlformats.org/officeDocument/2006/relationships/image" Target="../media/image23.jpg"/><Relationship Id="rId10" Type="http://schemas.microsoft.com/office/2007/relationships/hdphoto" Target="../media/hdphoto11.wdp"/><Relationship Id="rId19" Type="http://schemas.openxmlformats.org/officeDocument/2006/relationships/image" Target="../media/image13.png"/><Relationship Id="rId4" Type="http://schemas.openxmlformats.org/officeDocument/2006/relationships/image" Target="../media/image44.jpg"/><Relationship Id="rId9" Type="http://schemas.openxmlformats.org/officeDocument/2006/relationships/image" Target="../media/image26.png"/><Relationship Id="rId14" Type="http://schemas.microsoft.com/office/2007/relationships/hdphoto" Target="../media/hdphoto16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13" Type="http://schemas.openxmlformats.org/officeDocument/2006/relationships/image" Target="../media/image53.png"/><Relationship Id="rId18" Type="http://schemas.microsoft.com/office/2007/relationships/hdphoto" Target="../media/hdphoto6.wdp"/><Relationship Id="rId3" Type="http://schemas.openxmlformats.org/officeDocument/2006/relationships/image" Target="../media/image1.jpeg"/><Relationship Id="rId7" Type="http://schemas.openxmlformats.org/officeDocument/2006/relationships/image" Target="../media/image51.png"/><Relationship Id="rId12" Type="http://schemas.openxmlformats.org/officeDocument/2006/relationships/image" Target="../media/image48.jp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43.jpeg"/><Relationship Id="rId5" Type="http://schemas.microsoft.com/office/2007/relationships/hdphoto" Target="../media/hdphoto18.wdp"/><Relationship Id="rId15" Type="http://schemas.openxmlformats.org/officeDocument/2006/relationships/image" Target="../media/image54.jpg"/><Relationship Id="rId10" Type="http://schemas.microsoft.com/office/2007/relationships/hdphoto" Target="../media/hdphoto20.wdp"/><Relationship Id="rId4" Type="http://schemas.openxmlformats.org/officeDocument/2006/relationships/image" Target="../media/image50.png"/><Relationship Id="rId9" Type="http://schemas.openxmlformats.org/officeDocument/2006/relationships/image" Target="../media/image52.png"/><Relationship Id="rId1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2.png"/><Relationship Id="rId18" Type="http://schemas.openxmlformats.org/officeDocument/2006/relationships/image" Target="../media/image58.png"/><Relationship Id="rId3" Type="http://schemas.openxmlformats.org/officeDocument/2006/relationships/image" Target="../media/image1.jpeg"/><Relationship Id="rId21" Type="http://schemas.microsoft.com/office/2007/relationships/hdphoto" Target="../media/hdphoto19.wdp"/><Relationship Id="rId7" Type="http://schemas.microsoft.com/office/2007/relationships/hdphoto" Target="../media/hdphoto4.wdp"/><Relationship Id="rId12" Type="http://schemas.microsoft.com/office/2007/relationships/hdphoto" Target="../media/hdphoto16.wdp"/><Relationship Id="rId17" Type="http://schemas.openxmlformats.org/officeDocument/2006/relationships/image" Target="../media/image53.png"/><Relationship Id="rId25" Type="http://schemas.microsoft.com/office/2007/relationships/hdphoto" Target="../media/hdphoto6.wdp"/><Relationship Id="rId2" Type="http://schemas.openxmlformats.org/officeDocument/2006/relationships/notesSlide" Target="../notesSlides/notesSlide9.xml"/><Relationship Id="rId16" Type="http://schemas.microsoft.com/office/2007/relationships/hdphoto" Target="../media/hdphoto22.wdp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47.png"/><Relationship Id="rId24" Type="http://schemas.openxmlformats.org/officeDocument/2006/relationships/image" Target="../media/image13.png"/><Relationship Id="rId5" Type="http://schemas.microsoft.com/office/2007/relationships/hdphoto" Target="../media/hdphoto21.wdp"/><Relationship Id="rId15" Type="http://schemas.openxmlformats.org/officeDocument/2006/relationships/image" Target="../media/image57.png"/><Relationship Id="rId23" Type="http://schemas.microsoft.com/office/2007/relationships/hdphoto" Target="../media/hdphoto23.wdp"/><Relationship Id="rId10" Type="http://schemas.openxmlformats.org/officeDocument/2006/relationships/image" Target="../media/image30.png"/><Relationship Id="rId19" Type="http://schemas.openxmlformats.org/officeDocument/2006/relationships/image" Target="../media/image39.jpeg"/><Relationship Id="rId4" Type="http://schemas.openxmlformats.org/officeDocument/2006/relationships/image" Target="../media/image56.png"/><Relationship Id="rId9" Type="http://schemas.microsoft.com/office/2007/relationships/hdphoto" Target="../media/hdphoto12.wdp"/><Relationship Id="rId14" Type="http://schemas.microsoft.com/office/2007/relationships/hdphoto" Target="../media/hdphoto9.wdp"/><Relationship Id="rId22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Текст 2"/>
          <p:cNvSpPr txBox="1">
            <a:spLocks/>
          </p:cNvSpPr>
          <p:nvPr/>
        </p:nvSpPr>
        <p:spPr>
          <a:xfrm>
            <a:off x="685800" y="558201"/>
            <a:ext cx="7772400" cy="288032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6000" b="1" dirty="0" smtClean="0">
                <a:gradFill>
                  <a:gsLst>
                    <a:gs pos="0">
                      <a:schemeClr val="bg1"/>
                    </a:gs>
                    <a:gs pos="20000">
                      <a:srgbClr val="00009E"/>
                    </a:gs>
                    <a:gs pos="50000">
                      <a:srgbClr val="A400A4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latin typeface="Mistral" panose="03090702030407020403" pitchFamily="66" charset="0"/>
              </a:rPr>
              <a:t>МУЛЬТИМЕДИЙНАЯ ДИДАКТИЧЕСКАЯ ИГРА</a:t>
            </a:r>
          </a:p>
          <a:p>
            <a:pPr marL="0" indent="0" algn="ctr">
              <a:buNone/>
            </a:pPr>
            <a:r>
              <a:rPr lang="ru-RU" sz="6000" b="1" dirty="0" smtClean="0">
                <a:gradFill>
                  <a:gsLst>
                    <a:gs pos="0">
                      <a:schemeClr val="bg1"/>
                    </a:gs>
                    <a:gs pos="20000">
                      <a:srgbClr val="00009E"/>
                    </a:gs>
                    <a:gs pos="50000">
                      <a:srgbClr val="A400A4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latin typeface="Mistral" panose="03090702030407020403" pitchFamily="66" charset="0"/>
              </a:rPr>
              <a:t>«ЧТО-КОМУ?»</a:t>
            </a:r>
          </a:p>
          <a:p>
            <a:pPr marL="0" indent="0" algn="ctr">
              <a:buNone/>
            </a:pPr>
            <a:endParaRPr lang="ru-RU" sz="6000" b="1" dirty="0" smtClean="0">
              <a:latin typeface="Mistral" panose="03090702030407020403" pitchFamily="66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899590" y="4302893"/>
            <a:ext cx="8123423" cy="20821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3200" cap="none" dirty="0" smtClean="0">
                <a:latin typeface="Mistral" panose="03090702030407020403" pitchFamily="66" charset="0"/>
              </a:rPr>
              <a:t>ВЫПОЛНИЛА:</a:t>
            </a:r>
          </a:p>
          <a:p>
            <a:pPr algn="r"/>
            <a:r>
              <a:rPr lang="ru-RU" sz="3200" cap="none" dirty="0" smtClean="0">
                <a:latin typeface="Mistral" panose="03090702030407020403" pitchFamily="66" charset="0"/>
              </a:rPr>
              <a:t>ВОСПИТАТЕЛЬ МБДОУ Д</a:t>
            </a:r>
            <a:r>
              <a:rPr lang="en-US" sz="3200" cap="none" dirty="0" smtClean="0">
                <a:latin typeface="Mistral" panose="03090702030407020403" pitchFamily="66" charset="0"/>
              </a:rPr>
              <a:t>/</a:t>
            </a:r>
            <a:r>
              <a:rPr lang="ru-RU" sz="3200" cap="none" dirty="0" smtClean="0">
                <a:latin typeface="Mistral" panose="03090702030407020403" pitchFamily="66" charset="0"/>
              </a:rPr>
              <a:t>С №14</a:t>
            </a:r>
          </a:p>
          <a:p>
            <a:pPr algn="r"/>
            <a:r>
              <a:rPr lang="ru-RU" sz="3200" cap="none" dirty="0" smtClean="0">
                <a:latin typeface="Mistral" panose="03090702030407020403" pitchFamily="66" charset="0"/>
              </a:rPr>
              <a:t>ЗАРИПОВА Н.А.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10288" y="6385048"/>
            <a:ext cx="8123423" cy="4344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cap="none" dirty="0" smtClean="0">
                <a:latin typeface="Mistral" panose="03090702030407020403" pitchFamily="66" charset="0"/>
              </a:rPr>
              <a:t>УДМУРТСКАЯ РЕСПУБЛИКА, </a:t>
            </a:r>
            <a:r>
              <a:rPr lang="ru-RU" sz="2400" cap="none" dirty="0" err="1" smtClean="0">
                <a:latin typeface="Mistral" panose="03090702030407020403" pitchFamily="66" charset="0"/>
              </a:rPr>
              <a:t>г.САРАПУЛ</a:t>
            </a:r>
            <a:r>
              <a:rPr lang="ru-RU" sz="2400" cap="none" dirty="0" smtClean="0">
                <a:latin typeface="Mistral" panose="03090702030407020403" pitchFamily="66" charset="0"/>
              </a:rPr>
              <a:t> </a:t>
            </a:r>
          </a:p>
        </p:txBody>
      </p:sp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0" y="5922856"/>
            <a:ext cx="1300110" cy="118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9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1501" y="1171040"/>
            <a:ext cx="5040560" cy="54726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55079" l="47250" r="84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36" r="16046" b="45289"/>
          <a:stretch/>
        </p:blipFill>
        <p:spPr>
          <a:xfrm>
            <a:off x="5399749" y="278663"/>
            <a:ext cx="989335" cy="12986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1645" b="98140" l="19375" r="56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35" t="50000" r="41106"/>
          <a:stretch/>
        </p:blipFill>
        <p:spPr>
          <a:xfrm>
            <a:off x="6821931" y="3345028"/>
            <a:ext cx="1543357" cy="15373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22000" r="77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91" r="22388"/>
          <a:stretch/>
        </p:blipFill>
        <p:spPr>
          <a:xfrm>
            <a:off x="5176808" y="4651284"/>
            <a:ext cx="1915471" cy="19826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38779" l="125" r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7724" b="61296"/>
          <a:stretch/>
        </p:blipFill>
        <p:spPr>
          <a:xfrm>
            <a:off x="6821931" y="4561220"/>
            <a:ext cx="2322069" cy="14801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950" b="36445" l="6950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13" b="59473"/>
          <a:stretch/>
        </p:blipFill>
        <p:spPr>
          <a:xfrm>
            <a:off x="5101750" y="3137359"/>
            <a:ext cx="1709988" cy="14238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616" b="46140" l="31750" r="71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30" r="27343" b="52577"/>
          <a:stretch/>
        </p:blipFill>
        <p:spPr>
          <a:xfrm>
            <a:off x="6736356" y="96392"/>
            <a:ext cx="2142089" cy="16631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24401" l="38344" r="76906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3" r="22328" b="75534"/>
          <a:stretch/>
        </p:blipFill>
        <p:spPr>
          <a:xfrm>
            <a:off x="4853102" y="1696834"/>
            <a:ext cx="2670355" cy="1648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982" y="1374756"/>
            <a:ext cx="957049" cy="957049"/>
          </a:xfrm>
          <a:prstGeom prst="rect">
            <a:avLst/>
          </a:prstGeom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194982" y="96392"/>
            <a:ext cx="4392488" cy="524296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хоккеисту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6" r="13915"/>
          <a:stretch/>
        </p:blipFill>
        <p:spPr>
          <a:xfrm>
            <a:off x="7738372" y="2520931"/>
            <a:ext cx="1140073" cy="123262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26490" y="1114272"/>
            <a:ext cx="4170497" cy="3636674"/>
          </a:xfrm>
          <a:prstGeom prst="rect">
            <a:avLst/>
          </a:prstGeom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04" r="15182"/>
          <a:stretch/>
        </p:blipFill>
        <p:spPr>
          <a:xfrm>
            <a:off x="4010369" y="4113690"/>
            <a:ext cx="1200798" cy="298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36511 0.0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64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25532E-7 L -0.32014 0.036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8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-0.88333 0.523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67" y="2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-0.6375 0.2886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75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32048 -0.102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-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51181" y="96392"/>
            <a:ext cx="4608512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гимнастке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96"/>
          <a:stretch/>
        </p:blipFill>
        <p:spPr>
          <a:xfrm>
            <a:off x="0" y="520857"/>
            <a:ext cx="2797791" cy="63179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3" b="9717"/>
          <a:stretch/>
        </p:blipFill>
        <p:spPr>
          <a:xfrm>
            <a:off x="4572000" y="384424"/>
            <a:ext cx="1501552" cy="1218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134" y="5185177"/>
            <a:ext cx="1094303" cy="13573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1645" b="98140" l="19375" r="56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35" t="50000" r="41106"/>
          <a:stretch/>
        </p:blipFill>
        <p:spPr>
          <a:xfrm>
            <a:off x="6520101" y="3187937"/>
            <a:ext cx="1543357" cy="1537324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7627841" y="67041"/>
            <a:ext cx="1520973" cy="2655954"/>
            <a:chOff x="3437436" y="876780"/>
            <a:chExt cx="1783064" cy="337603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60000" l="4904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b="41869"/>
            <a:stretch/>
          </p:blipFill>
          <p:spPr>
            <a:xfrm>
              <a:off x="3437436" y="876780"/>
              <a:ext cx="1658387" cy="1928066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58095" b="95556" l="54127" r="9507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00" t="58131"/>
            <a:stretch/>
          </p:blipFill>
          <p:spPr>
            <a:xfrm>
              <a:off x="3491449" y="2692599"/>
              <a:ext cx="1729051" cy="1560215"/>
            </a:xfrm>
            <a:prstGeom prst="rect">
              <a:avLst/>
            </a:prstGeom>
          </p:spPr>
        </p:pic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43" b="95857" l="1111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703" y="1495561"/>
            <a:ext cx="1231053" cy="9574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017" y="4614950"/>
            <a:ext cx="2243372" cy="22238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24333" r="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856" r="42860"/>
          <a:stretch/>
        </p:blipFill>
        <p:spPr>
          <a:xfrm rot="690752">
            <a:off x="7836403" y="2720160"/>
            <a:ext cx="1038203" cy="207950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6" t="5761" r="65821" b="66029"/>
          <a:stretch/>
        </p:blipFill>
        <p:spPr>
          <a:xfrm>
            <a:off x="4759693" y="2127249"/>
            <a:ext cx="2000766" cy="20003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8" t="1886" r="26915" b="76821"/>
          <a:stretch/>
        </p:blipFill>
        <p:spPr>
          <a:xfrm>
            <a:off x="3892128" y="5321741"/>
            <a:ext cx="1282889" cy="1460311"/>
          </a:xfrm>
          <a:prstGeom prst="rect">
            <a:avLst/>
          </a:prstGeom>
        </p:spPr>
      </p:pic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26490" y="1114272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23316 0.08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-0.81024 -0.5229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21" y="-2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53507 -0.040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-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51181" y="96392"/>
            <a:ext cx="4608512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футболисту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3" y="774864"/>
            <a:ext cx="3766390" cy="54493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55079" l="47250" r="84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36" r="16046" b="45289"/>
          <a:stretch/>
        </p:blipFill>
        <p:spPr>
          <a:xfrm>
            <a:off x="5646390" y="2588775"/>
            <a:ext cx="1189047" cy="15607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645" b="98140" l="19375" r="56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35" t="50000" r="41106"/>
          <a:stretch/>
        </p:blipFill>
        <p:spPr>
          <a:xfrm>
            <a:off x="5292080" y="107342"/>
            <a:ext cx="1543357" cy="1537324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7164288" y="96392"/>
            <a:ext cx="1520973" cy="2655954"/>
            <a:chOff x="3437436" y="876780"/>
            <a:chExt cx="1783064" cy="3376034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60000" l="4904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b="41869"/>
            <a:stretch/>
          </p:blipFill>
          <p:spPr>
            <a:xfrm>
              <a:off x="3437436" y="876780"/>
              <a:ext cx="1658387" cy="1928066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12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58095" b="95556" l="54127" r="9507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00" t="58131"/>
            <a:stretch/>
          </p:blipFill>
          <p:spPr>
            <a:xfrm>
              <a:off x="3491449" y="2692599"/>
              <a:ext cx="1729051" cy="1560215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6" r="13915"/>
          <a:stretch/>
        </p:blipFill>
        <p:spPr>
          <a:xfrm>
            <a:off x="6974764" y="2881254"/>
            <a:ext cx="902545" cy="97581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480" y="4941168"/>
            <a:ext cx="1431192" cy="11158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48203" b="89706" l="68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1406"/>
          <a:stretch/>
        </p:blipFill>
        <p:spPr>
          <a:xfrm>
            <a:off x="5311962" y="1835518"/>
            <a:ext cx="1570777" cy="60622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96" y="4476706"/>
            <a:ext cx="2044806" cy="204480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616" b="46140" l="31750" r="71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30" r="27343" b="52577"/>
          <a:stretch/>
        </p:blipFill>
        <p:spPr>
          <a:xfrm>
            <a:off x="6835437" y="3584939"/>
            <a:ext cx="2297112" cy="178353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4897" b="90316" l="5114" r="92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020" y="1367892"/>
            <a:ext cx="895562" cy="935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10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-0.47691 0.187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54" y="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22986 0.608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93" y="3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50902 0.355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51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-0.80035 0.097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7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51181" y="96392"/>
            <a:ext cx="4924876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баскетболисту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2"/>
          <a:stretch/>
        </p:blipFill>
        <p:spPr>
          <a:xfrm>
            <a:off x="0" y="672456"/>
            <a:ext cx="3988771" cy="6063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8" t="3447" r="38328" b="80499"/>
          <a:stretch/>
        </p:blipFill>
        <p:spPr>
          <a:xfrm>
            <a:off x="5652120" y="187754"/>
            <a:ext cx="3384645" cy="957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02" t="38269" r="5596" b="50000"/>
          <a:stretch/>
        </p:blipFill>
        <p:spPr>
          <a:xfrm>
            <a:off x="4858210" y="5793155"/>
            <a:ext cx="3794846" cy="9430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16" b="46140" l="31750" r="71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30" r="27343" b="52577"/>
          <a:stretch/>
        </p:blipFill>
        <p:spPr>
          <a:xfrm>
            <a:off x="4171733" y="672456"/>
            <a:ext cx="2063665" cy="16022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24401" l="38344" r="76906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3" r="22328" b="75534"/>
          <a:stretch/>
        </p:blipFill>
        <p:spPr>
          <a:xfrm>
            <a:off x="7030954" y="1179985"/>
            <a:ext cx="2087029" cy="12881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6" r="13915"/>
          <a:stretch/>
        </p:blipFill>
        <p:spPr>
          <a:xfrm>
            <a:off x="5994209" y="1507228"/>
            <a:ext cx="871693" cy="9424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4441" b="97923" l="40895" r="77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73" t="74892" r="22104"/>
          <a:stretch/>
        </p:blipFill>
        <p:spPr>
          <a:xfrm rot="20925219">
            <a:off x="6191671" y="2231990"/>
            <a:ext cx="2960504" cy="20186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71" t="28063" b="55518"/>
          <a:stretch/>
        </p:blipFill>
        <p:spPr>
          <a:xfrm rot="18934588">
            <a:off x="7224839" y="4303912"/>
            <a:ext cx="1752278" cy="11923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22" b="46127"/>
          <a:stretch/>
        </p:blipFill>
        <p:spPr>
          <a:xfrm>
            <a:off x="4858210" y="2274736"/>
            <a:ext cx="1074679" cy="32523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9" t="62180" r="50000" b="25572"/>
          <a:stretch/>
        </p:blipFill>
        <p:spPr>
          <a:xfrm>
            <a:off x="5933742" y="3429000"/>
            <a:ext cx="1387591" cy="65191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3" b="9717"/>
          <a:stretch/>
        </p:blipFill>
        <p:spPr>
          <a:xfrm>
            <a:off x="5769831" y="4523651"/>
            <a:ext cx="1574611" cy="1277315"/>
          </a:xfrm>
          <a:prstGeom prst="rect">
            <a:avLst/>
          </a:prstGeom>
        </p:spPr>
      </p:pic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6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40417 -0.2349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08" y="-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6658 -0.3833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99" y="-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-0.53871 0.0152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44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-0.66181 0.4472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90" y="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4606 0.1930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3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51181" y="96392"/>
            <a:ext cx="4924876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боксеру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7" r="50000"/>
          <a:stretch/>
        </p:blipFill>
        <p:spPr>
          <a:xfrm>
            <a:off x="9463" y="1052736"/>
            <a:ext cx="2484692" cy="6259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3" b="35993"/>
          <a:stretch/>
        </p:blipFill>
        <p:spPr>
          <a:xfrm>
            <a:off x="4238050" y="178227"/>
            <a:ext cx="4805630" cy="9884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22" b="46127"/>
          <a:stretch/>
        </p:blipFill>
        <p:spPr>
          <a:xfrm>
            <a:off x="7999134" y="1412775"/>
            <a:ext cx="1074679" cy="32523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5517" b="47356"/>
          <a:stretch/>
        </p:blipFill>
        <p:spPr>
          <a:xfrm>
            <a:off x="7911931" y="4665140"/>
            <a:ext cx="1029737" cy="15720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615" b="69000" l="22678" r="73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273" t="20601" r="26764" b="35172"/>
          <a:stretch/>
        </p:blipFill>
        <p:spPr>
          <a:xfrm>
            <a:off x="5076057" y="1166685"/>
            <a:ext cx="2782797" cy="23054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3" t="53793" r="78557" b="28965"/>
          <a:stretch/>
        </p:blipFill>
        <p:spPr>
          <a:xfrm>
            <a:off x="7004732" y="2793657"/>
            <a:ext cx="1006507" cy="10094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75" t="50000" r="-1" b="25000"/>
          <a:stretch/>
        </p:blipFill>
        <p:spPr>
          <a:xfrm>
            <a:off x="6086390" y="5013176"/>
            <a:ext cx="1924849" cy="21082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90" r="65075" b="7817"/>
          <a:stretch/>
        </p:blipFill>
        <p:spPr>
          <a:xfrm>
            <a:off x="5994632" y="3591373"/>
            <a:ext cx="1292465" cy="13443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12" t="30083" r="2810" b="15947"/>
          <a:stretch/>
        </p:blipFill>
        <p:spPr>
          <a:xfrm>
            <a:off x="4198724" y="5445224"/>
            <a:ext cx="1659737" cy="12308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6" t="5761" r="65821" b="66029"/>
          <a:stretch/>
        </p:blipFill>
        <p:spPr>
          <a:xfrm>
            <a:off x="4238050" y="3030634"/>
            <a:ext cx="1572571" cy="1814276"/>
          </a:xfrm>
          <a:prstGeom prst="rect">
            <a:avLst/>
          </a:prstGeom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3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44671 -0.4365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44" y="-2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5632 -0.3578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60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-0.45938 -0.7090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9" y="-3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31753 0.4453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2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51181" y="96392"/>
            <a:ext cx="4924876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баскетболисту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" y="913561"/>
            <a:ext cx="4276803" cy="58714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5794958" y="4114789"/>
            <a:ext cx="1332834" cy="26701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04" r="15182"/>
          <a:stretch/>
        </p:blipFill>
        <p:spPr>
          <a:xfrm>
            <a:off x="7405956" y="3717032"/>
            <a:ext cx="1353496" cy="33669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3" b="95857" l="1111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312" y="3017480"/>
            <a:ext cx="1231053" cy="9574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55079" l="47250" r="84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36" r="16046" b="45289"/>
          <a:stretch/>
        </p:blipFill>
        <p:spPr>
          <a:xfrm>
            <a:off x="7829701" y="1988840"/>
            <a:ext cx="1189047" cy="15607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950" b="36445" l="6950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13" b="59473"/>
          <a:stretch/>
        </p:blipFill>
        <p:spPr>
          <a:xfrm>
            <a:off x="5788724" y="-39475"/>
            <a:ext cx="1709988" cy="14238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67333" b="97333" l="57556" r="76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341" t="63825" r="22329"/>
          <a:stretch/>
        </p:blipFill>
        <p:spPr>
          <a:xfrm>
            <a:off x="6643994" y="1268760"/>
            <a:ext cx="967597" cy="104505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6" t="5761" r="65821" b="66029"/>
          <a:stretch/>
        </p:blipFill>
        <p:spPr>
          <a:xfrm>
            <a:off x="4676240" y="1124743"/>
            <a:ext cx="2000766" cy="2000315"/>
          </a:xfrm>
          <a:prstGeom prst="rect">
            <a:avLst/>
          </a:prstGeom>
        </p:spPr>
      </p:pic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" t="43677" r="74295" b="18621"/>
          <a:stretch/>
        </p:blipFill>
        <p:spPr>
          <a:xfrm>
            <a:off x="5114140" y="3429000"/>
            <a:ext cx="840253" cy="1120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4897" b="90316" l="5114" r="92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362" y="221647"/>
            <a:ext cx="1325101" cy="138382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9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-0.50503 0.28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60" y="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50382 0.389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91" y="1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63976 -0.4101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97" y="-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42326 -0.0351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63" y="-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51181" y="96392"/>
            <a:ext cx="4420819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лыжнику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0344" r="81089"/>
                    </a14:imgEffect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72" r="21553"/>
          <a:stretch/>
        </p:blipFill>
        <p:spPr>
          <a:xfrm flipH="1">
            <a:off x="-2" y="1124744"/>
            <a:ext cx="3203849" cy="5528340"/>
          </a:xfrm>
          <a:prstGeom prst="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712437" y="6381328"/>
            <a:ext cx="312594" cy="322422"/>
          </a:xfrm>
          <a:prstGeom prst="actionButtonForwardNex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157" y="153594"/>
            <a:ext cx="1942300" cy="1942300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6963346" y="3767833"/>
            <a:ext cx="1749091" cy="2702090"/>
            <a:chOff x="3975037" y="2167070"/>
            <a:chExt cx="2339235" cy="3842857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43466" l="35000" r="54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8" r="45981" b="56322"/>
            <a:stretch/>
          </p:blipFill>
          <p:spPr>
            <a:xfrm rot="21428980" flipH="1">
              <a:off x="4599278" y="3014479"/>
              <a:ext cx="1714994" cy="2995448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40949" l="0" r="3776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62246" b="56322"/>
            <a:stretch/>
          </p:blipFill>
          <p:spPr>
            <a:xfrm rot="429668">
              <a:off x="3975037" y="2167070"/>
              <a:ext cx="2318336" cy="2131220"/>
            </a:xfrm>
            <a:prstGeom prst="rect">
              <a:avLst/>
            </a:prstGeom>
          </p:spPr>
        </p:pic>
      </p:grp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12" t="30083" r="2810" b="15947"/>
          <a:stretch/>
        </p:blipFill>
        <p:spPr>
          <a:xfrm>
            <a:off x="7412989" y="2522664"/>
            <a:ext cx="1541214" cy="11429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" t="43677" r="74295" b="18621"/>
          <a:stretch/>
        </p:blipFill>
        <p:spPr>
          <a:xfrm>
            <a:off x="5531488" y="5589240"/>
            <a:ext cx="840253" cy="112033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21" t="43677" r="48539" b="18621"/>
          <a:stretch/>
        </p:blipFill>
        <p:spPr>
          <a:xfrm>
            <a:off x="5054022" y="160673"/>
            <a:ext cx="897592" cy="120366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01" y="5368595"/>
            <a:ext cx="978626" cy="9807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672456"/>
            <a:ext cx="957049" cy="9570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85" r="14014" b="74253"/>
          <a:stretch/>
        </p:blipFill>
        <p:spPr>
          <a:xfrm>
            <a:off x="5997173" y="1844824"/>
            <a:ext cx="1253842" cy="84380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" t="7586" r="67908" b="76239"/>
          <a:stretch/>
        </p:blipFill>
        <p:spPr>
          <a:xfrm>
            <a:off x="5191239" y="4108617"/>
            <a:ext cx="1520750" cy="137177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666" y="2025096"/>
            <a:ext cx="2056026" cy="20560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5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11111E-6 L -0.55052 0.5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35" y="2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64965 -0.177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83" y="-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45955 -0.319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86" y="-1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46198 0.6300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08" y="3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57604 0.0127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02" y="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7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668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3512"/>
          <a:stretch/>
        </p:blipFill>
        <p:spPr>
          <a:xfrm>
            <a:off x="0" y="476672"/>
            <a:ext cx="3908578" cy="6376443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51181" y="96392"/>
            <a:ext cx="4924876" cy="5760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Выбери, что нужно теннисистке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38779" l="125" r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7724" b="61296"/>
          <a:stretch/>
        </p:blipFill>
        <p:spPr>
          <a:xfrm>
            <a:off x="6932007" y="208299"/>
            <a:ext cx="2195736" cy="13996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8203" b="89706" l="68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1406"/>
          <a:stretch/>
        </p:blipFill>
        <p:spPr>
          <a:xfrm>
            <a:off x="7380312" y="5656045"/>
            <a:ext cx="1570777" cy="6062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387" y="4437112"/>
            <a:ext cx="2273908" cy="22739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7333" b="97333" l="57556" r="76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341" t="63825" r="22329"/>
          <a:stretch/>
        </p:blipFill>
        <p:spPr>
          <a:xfrm>
            <a:off x="6187050" y="1085388"/>
            <a:ext cx="967597" cy="1045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4333" r="5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856" r="42860"/>
          <a:stretch/>
        </p:blipFill>
        <p:spPr>
          <a:xfrm rot="15020996">
            <a:off x="5206662" y="-104847"/>
            <a:ext cx="1038203" cy="20795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836" b="32360"/>
          <a:stretch/>
        </p:blipFill>
        <p:spPr>
          <a:xfrm>
            <a:off x="7488614" y="4497568"/>
            <a:ext cx="1462475" cy="7176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825" y="2343195"/>
            <a:ext cx="978626" cy="9807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96365"/>
            <a:ext cx="1378380" cy="15079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3" b="35993"/>
          <a:stretch/>
        </p:blipFill>
        <p:spPr>
          <a:xfrm>
            <a:off x="4572000" y="3429000"/>
            <a:ext cx="3405292" cy="700426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37889" y="6426047"/>
            <a:ext cx="313200" cy="324000"/>
          </a:xfrm>
          <a:prstGeom prst="actionButtonHome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7488614" y="1607914"/>
            <a:ext cx="1639129" cy="2651607"/>
            <a:chOff x="3975037" y="2167070"/>
            <a:chExt cx="2339235" cy="3842857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0" b="43466" l="35000" r="54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8" r="45981" b="56322"/>
            <a:stretch/>
          </p:blipFill>
          <p:spPr>
            <a:xfrm rot="21428980" flipH="1">
              <a:off x="4599278" y="3014479"/>
              <a:ext cx="1714994" cy="2995448"/>
            </a:xfrm>
            <a:prstGeom prst="rect">
              <a:avLst/>
            </a:prstGeom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22" cstate="print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0" b="40949" l="0" r="3776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62246" b="56322"/>
            <a:stretch/>
          </p:blipFill>
          <p:spPr>
            <a:xfrm rot="429668">
              <a:off x="3975037" y="2167070"/>
              <a:ext cx="2318336" cy="2131220"/>
            </a:xfrm>
            <a:prstGeom prst="rect">
              <a:avLst/>
            </a:prstGeom>
          </p:spPr>
        </p:pic>
      </p:grpSp>
      <p:pic>
        <p:nvPicPr>
          <p:cNvPr id="21" name="Рисунок 20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557">
            <a:off x="4797490" y="1214565"/>
            <a:ext cx="4170497" cy="363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8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52778 0.3636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66267 -0.0914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42" y="-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48541 -0.5546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71" y="-2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7407E-6 L -0.49323 0.2641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70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1485</TotalTime>
  <Words>335</Words>
  <Application>Microsoft Office PowerPoint</Application>
  <PresentationFormat>Экран (4:3)</PresentationFormat>
  <Paragraphs>33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WTF</dc:creator>
  <cp:lastModifiedBy>WTF</cp:lastModifiedBy>
  <cp:revision>24</cp:revision>
  <dcterms:created xsi:type="dcterms:W3CDTF">2020-10-19T12:47:22Z</dcterms:created>
  <dcterms:modified xsi:type="dcterms:W3CDTF">2020-10-26T17:50:29Z</dcterms:modified>
</cp:coreProperties>
</file>