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2C1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23\Desktop\на конкурс\High_resolution_wallpaper_background_ID_77700293146-768x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66125" y="0"/>
            <a:ext cx="10210125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268761"/>
            <a:ext cx="5184576" cy="233169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«Роль семьи в социально – нравственном воспитании ребенка»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3573016"/>
            <a:ext cx="4712568" cy="1752600"/>
          </a:xfrm>
        </p:spPr>
        <p:txBody>
          <a:bodyPr/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Родительское собрание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23\Desktop\на конкурс\High_resolution_wallpaper_background_ID_77700293146-768x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14401" y="0"/>
            <a:ext cx="10555763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5328592" cy="452251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«Из всех наук, которые должен знать человек, главнейшая есть наука о том, как жить, делая как можно меньше зла и можно больше добра».</a:t>
            </a:r>
            <a:b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Л.Н.Толстой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23\Desktop\на конкурс\domik_nasekomye_rasteniya_polyana_39402_1440x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3888" y="404664"/>
            <a:ext cx="5050904" cy="511256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Если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говорить о нр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авственном воспитании, то прежде всего речь пойдет о становлении таких качеств как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 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гуманное отношения к людям, животным, сочувствие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, терпимость,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доброжелательность.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Эти качества надо прививать с раннего детства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.  В этом возрасте главный круг общения для ребенка – это его  семья, его родители.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23\Desktop\на конкурс\img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40552" cy="715541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7772400" cy="1800199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  <a:t>«Главный смысл - цель семейной жизни – воспитание детей. Главная школа воспитания детей – это взаимоотношения мужа и жены, отца и матери»; «Ребенок – зеркало семьи, как в капле воды отражается солнце, так в детях отражается нравственная чистота матери и отца</a:t>
            </a:r>
            <a: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  <a:t>». (Сухомлинский В.А.)</a:t>
            </a:r>
            <a:endParaRPr lang="ru-RU" sz="2400" dirty="0">
              <a:solidFill>
                <a:srgbClr val="232C12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23\Desktop\на конкурс\img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40552" cy="715541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7772400" cy="2664296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  <a:t>В семье закладываются основы личности ребенка.</a:t>
            </a:r>
            <a: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  <a:t> Большое влияние на воспитание культурного поведения оказывает организация жизни семьи, ее быт и атмосфера, которые там царят, характер семейных отношений. </a:t>
            </a:r>
            <a: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  <a:t>Они </a:t>
            </a:r>
            <a: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  <a:t>наблюдают за взрослыми, их поведением, разговорами, взаимоотношениями. </a:t>
            </a:r>
            <a:endParaRPr lang="ru-RU" sz="2400" dirty="0">
              <a:solidFill>
                <a:srgbClr val="232C12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23\Desktop\на конкурс\img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40552" cy="715541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60648"/>
            <a:ext cx="8496944" cy="2664296"/>
          </a:xfrm>
        </p:spPr>
        <p:txBody>
          <a:bodyPr>
            <a:noAutofit/>
          </a:bodyPr>
          <a:lstStyle/>
          <a:p>
            <a:pPr algn="r"/>
            <a: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  <a:t>«Не думайте, что вы воспитываете ребенка только тогда, когда с ним разговариваете или поучаете его. Вы воспитываете в каждый момент вашей жизни, даже тогда, когда вас нет дома. Как вы одеваетесь, как вы разговариваете с другими людьми… как вы радуетесь или печалитесь, как вы обращаетесь с друзьями, как вы смеетесь, читаете газету — все это имеет для ребенка большое значение</a:t>
            </a:r>
            <a: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  <a:t>…»</a:t>
            </a:r>
            <a:b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</a:br>
            <a: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  <a:t>А.С.Макаренко</a:t>
            </a:r>
            <a:endParaRPr lang="ru-RU" sz="2400" dirty="0">
              <a:solidFill>
                <a:srgbClr val="232C12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23\Desktop\на конкурс\domik_nasekomye_rasteniya_polyana_39402_1440x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11760" y="332656"/>
            <a:ext cx="6046440" cy="4176464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232C12"/>
                </a:solidFill>
                <a:latin typeface="Monotype Corsiva" pitchFamily="66" charset="0"/>
              </a:rPr>
              <a:t>Ребенку нужны примеры для </a:t>
            </a:r>
            <a:r>
              <a:rPr lang="ru-RU" sz="3200" dirty="0" smtClean="0">
                <a:solidFill>
                  <a:srgbClr val="232C12"/>
                </a:solidFill>
                <a:latin typeface="Monotype Corsiva" pitchFamily="66" charset="0"/>
              </a:rPr>
              <a:t>подражания. Русские сказки, добрые старые фильмы и мультфильмы — вот, что может наполнить душу ребенка прекрасными, добрыми и мудрыми образами. </a:t>
            </a:r>
            <a:r>
              <a:rPr lang="ru-RU" sz="3200" dirty="0" smtClean="0">
                <a:solidFill>
                  <a:srgbClr val="232C12"/>
                </a:solidFill>
                <a:latin typeface="Monotype Corsiva" pitchFamily="66" charset="0"/>
              </a:rPr>
              <a:t/>
            </a:r>
            <a:br>
              <a:rPr lang="ru-RU" sz="3200" dirty="0" smtClean="0">
                <a:solidFill>
                  <a:srgbClr val="232C12"/>
                </a:solidFill>
                <a:latin typeface="Monotype Corsiva" pitchFamily="66" charset="0"/>
              </a:rPr>
            </a:br>
            <a:endParaRPr lang="ru-RU" sz="3200" dirty="0">
              <a:solidFill>
                <a:srgbClr val="232C12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23\Desktop\на конкурс\domik_nasekomye_rasteniya_polyana_39402_1440x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11760" y="332656"/>
            <a:ext cx="6046440" cy="4176464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  <a:t>Не забывайте сами и прививайте своему ребенку 4 простые правила:</a:t>
            </a:r>
            <a:b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</a:br>
            <a: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  <a:t>1</a:t>
            </a:r>
            <a: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  <a:t>. Не делайте другим того, чего не желаете себе.</a:t>
            </a:r>
            <a:b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</a:br>
            <a: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  <a:t>2. Творите для других добро, если для этого у вас есть возможности.</a:t>
            </a:r>
            <a:b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</a:br>
            <a: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  <a:t>3. Будьте патриотами своей страны, защищайте Отечество!</a:t>
            </a:r>
            <a:b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</a:br>
            <a:r>
              <a:rPr lang="ru-RU" sz="2400" dirty="0" smtClean="0">
                <a:solidFill>
                  <a:srgbClr val="232C12"/>
                </a:solidFill>
                <a:latin typeface="Monotype Corsiva" pitchFamily="66" charset="0"/>
              </a:rPr>
              <a:t>4. Будьте законопослушными, не допускайте нарушения правопорядка.</a:t>
            </a:r>
            <a:endParaRPr lang="ru-RU" sz="2400" b="0" i="0" dirty="0">
              <a:solidFill>
                <a:srgbClr val="232C12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266</Words>
  <Application>Microsoft Office PowerPoint</Application>
  <PresentationFormat>Экран (4:3)</PresentationFormat>
  <Paragraphs>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«Роль семьи в социально – нравственном воспитании ребенка»</vt:lpstr>
      <vt:lpstr>«Из всех наук, которые должен знать человек, главнейшая есть наука о том, как жить, делая как можно меньше зла и можно больше добра». Л.Н.Толстой</vt:lpstr>
      <vt:lpstr>Если говорить о нравственном воспитании, то прежде всего речь пойдет о становлении таких качеств как гуманное отношения к людям, животным, сочувствие, терпимость, доброжелательность. Эти качества надо прививать с раннего детства.  В этом возрасте главный круг общения для ребенка – это его  семья, его родители.</vt:lpstr>
      <vt:lpstr>«Главный смысл - цель семейной жизни – воспитание детей. Главная школа воспитания детей – это взаимоотношения мужа и жены, отца и матери»; «Ребенок – зеркало семьи, как в капле воды отражается солнце, так в детях отражается нравственная чистота матери и отца». (Сухомлинский В.А.)</vt:lpstr>
      <vt:lpstr>В семье закладываются основы личности ребенка. Большое влияние на воспитание культурного поведения оказывает организация жизни семьи, ее быт и атмосфера, которые там царят, характер семейных отношений. Они наблюдают за взрослыми, их поведением, разговорами, взаимоотношениями. </vt:lpstr>
      <vt:lpstr>«Не думайте, что вы воспитываете ребенка только тогда, когда с ним разговариваете или поучаете его. Вы воспитываете в каждый момент вашей жизни, даже тогда, когда вас нет дома. Как вы одеваетесь, как вы разговариваете с другими людьми… как вы радуетесь или печалитесь, как вы обращаетесь с друзьями, как вы смеетесь, читаете газету — все это имеет для ребенка большое значение…» А.С.Макаренко</vt:lpstr>
      <vt:lpstr>Ребенку нужны примеры для подражания. Русские сказки, добрые старые фильмы и мультфильмы — вот, что может наполнить душу ребенка прекрасными, добрыми и мудрыми образами.  </vt:lpstr>
      <vt:lpstr>Не забывайте сами и прививайте своему ребенку 4 простые правила: 1. Не делайте другим того, чего не желаете себе. 2. Творите для других добро, если для этого у вас есть возможности. 3. Будьте патриотами своей страны, защищайте Отечество! 4. Будьте законопослушными, не допускайте нарушения правопорядка.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«Роль семьи в социально – нравственном воспитании ребенка»</dc:title>
  <dc:creator>123</dc:creator>
  <cp:lastModifiedBy>123</cp:lastModifiedBy>
  <cp:revision>11</cp:revision>
  <dcterms:created xsi:type="dcterms:W3CDTF">2020-10-29T19:46:25Z</dcterms:created>
  <dcterms:modified xsi:type="dcterms:W3CDTF">2020-10-29T21:26:17Z</dcterms:modified>
</cp:coreProperties>
</file>