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272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196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239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436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660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68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126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263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268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848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139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C1D38E9-603D-46A2-A8B5-195AD55578B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2E3D165-B468-47FD-A0E0-F62BF1FF89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15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27.jpe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64823" cy="68648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64823" y="2555248"/>
            <a:ext cx="5049673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Давайте вспомним вместе название весенних месяцев, их 3:</a:t>
            </a:r>
          </a:p>
          <a:p>
            <a:pPr algn="ctr"/>
            <a:endParaRPr lang="ru-RU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/>
              <a:t>Март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/>
              <a:t>Апрель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/>
              <a:t>Май</a:t>
            </a:r>
            <a:endParaRPr lang="ru-RU" dirty="0"/>
          </a:p>
        </p:txBody>
      </p:sp>
      <p:pic>
        <p:nvPicPr>
          <p:cNvPr id="7" name="a-stepanchenko---veterok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04896" y="36322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28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36"/>
    </mc:Choice>
    <mc:Fallback>
      <p:transition spd="slow" advTm="10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</p:bldLst>
  </p:timing>
  <p:extLst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48" y="286603"/>
            <a:ext cx="5481605" cy="39510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581" y="286603"/>
            <a:ext cx="5914030" cy="40130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65951" y="4694830"/>
            <a:ext cx="6011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Почему автор рассказа называет месяц апрель – водолей 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08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20"/>
    </mc:Choice>
    <mc:Fallback>
      <p:transition spd="slow" advTm="1142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22" y="255584"/>
            <a:ext cx="3567464" cy="23798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88" y="4040502"/>
            <a:ext cx="3466531" cy="24785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546" y="4135114"/>
            <a:ext cx="3302758" cy="24190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447" y="273543"/>
            <a:ext cx="3075296" cy="23972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874" y="1810784"/>
            <a:ext cx="2825496" cy="3561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880835" y="2659055"/>
            <a:ext cx="1999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Жаворонок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92976" y="5384031"/>
            <a:ext cx="832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Дятел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77488" y="2728065"/>
            <a:ext cx="1390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Трясогузка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5420" y="3632223"/>
            <a:ext cx="1109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Скворец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68236" y="3677760"/>
            <a:ext cx="677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Грач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48149" y="525779"/>
            <a:ext cx="4721934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Каких птиц можно встретить в рассказе 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95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14"/>
    </mc:Choice>
    <mc:Fallback>
      <p:transition spd="slow" advTm="1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6" y="314863"/>
            <a:ext cx="4026090" cy="2781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6" y="3794150"/>
            <a:ext cx="4161168" cy="2774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338" y="3794150"/>
            <a:ext cx="3893820" cy="2845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338" y="314863"/>
            <a:ext cx="3893820" cy="2811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707646" y="477671"/>
            <a:ext cx="2880981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где на картинке: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28963" y="1178748"/>
            <a:ext cx="916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Гусь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9861" y="2573305"/>
            <a:ext cx="1199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Чибис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13295" y="3692589"/>
            <a:ext cx="1004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Утка</a:t>
            </a:r>
            <a:endParaRPr lang="ru-RU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79861" y="4919596"/>
            <a:ext cx="1221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Кулик</a:t>
            </a:r>
            <a:endParaRPr lang="ru-RU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Соединительная линия уступом 16"/>
          <p:cNvCxnSpPr>
            <a:stCxn id="12" idx="1"/>
          </p:cNvCxnSpPr>
          <p:nvPr/>
        </p:nvCxnSpPr>
        <p:spPr>
          <a:xfrm rot="10800000" flipV="1">
            <a:off x="4554843" y="1440358"/>
            <a:ext cx="1074121" cy="3479238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оединительная линия уступом 19"/>
          <p:cNvCxnSpPr>
            <a:stCxn id="13" idx="3"/>
            <a:endCxn id="8" idx="1"/>
          </p:cNvCxnSpPr>
          <p:nvPr/>
        </p:nvCxnSpPr>
        <p:spPr>
          <a:xfrm flipV="1">
            <a:off x="6779228" y="1720583"/>
            <a:ext cx="1164110" cy="1114332"/>
          </a:xfrm>
          <a:prstGeom prst="bentConnector3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stCxn id="14" idx="1"/>
            <a:endCxn id="4" idx="3"/>
          </p:cNvCxnSpPr>
          <p:nvPr/>
        </p:nvCxnSpPr>
        <p:spPr>
          <a:xfrm rot="10800000">
            <a:off x="4352937" y="1705695"/>
            <a:ext cx="1360359" cy="2248505"/>
          </a:xfrm>
          <a:prstGeom prst="bentConnector3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Соединительная линия уступом 23"/>
          <p:cNvCxnSpPr>
            <a:stCxn id="15" idx="3"/>
          </p:cNvCxnSpPr>
          <p:nvPr/>
        </p:nvCxnSpPr>
        <p:spPr>
          <a:xfrm flipV="1">
            <a:off x="6801477" y="4530439"/>
            <a:ext cx="1141861" cy="650767"/>
          </a:xfrm>
          <a:prstGeom prst="bentConnector3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06738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566"/>
    </mc:Choice>
    <mc:Fallback>
      <p:transition spd="slow" advTm="25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288" y="3432412"/>
            <a:ext cx="5054221" cy="30886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6" y="3432412"/>
            <a:ext cx="5310929" cy="30980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575065" y="283297"/>
            <a:ext cx="4815710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насекомые просыпаются вместе со всеми и летят на первые цветы и жужжат на припеке?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83631" y="1287355"/>
            <a:ext cx="23926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Бабочка Лимонница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90775" y="1106430"/>
            <a:ext cx="2459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Бабочка Крапивница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49234" y="1506540"/>
            <a:ext cx="4421876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Крапивница - очень распространенный вид бабочки на территории нашей страны. Такое название бабочка получила от того, что гусеница крапивницы любит питаться крапивой и ее всегда можно увидеть там, где есть заросли этого растения.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7954" y="1867090"/>
            <a:ext cx="451253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Бабочки этого вида получили свое название из за ярко желтого окраса крыльев у самцов и бело-зеленоватого оттенка у самок.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185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85"/>
    </mc:Choice>
    <mc:Fallback>
      <p:transition spd="slow" advTm="12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43" y="395787"/>
            <a:ext cx="5033016" cy="3616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68" y="2891057"/>
            <a:ext cx="5186148" cy="36562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606722" y="4176215"/>
            <a:ext cx="742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Муха</a:t>
            </a:r>
            <a:endParaRPr lang="ru-RU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7076" y="2204115"/>
            <a:ext cx="9140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Пчела</a:t>
            </a:r>
            <a:endParaRPr lang="ru-RU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05106" y="614150"/>
            <a:ext cx="5426935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Мухи и пчелы тоже просыпаются </a:t>
            </a:r>
          </a:p>
          <a:p>
            <a:pPr algn="ctr"/>
            <a:r>
              <a:rPr lang="ru-RU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после длительной зимы</a:t>
            </a:r>
            <a:endParaRPr lang="ru-RU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944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2"/>
    </mc:Choice>
    <mc:Fallback>
      <p:transition spd="slow" advTm="7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0535" y="805218"/>
            <a:ext cx="4444743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называются самые ранние грибы 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690" y="1578022"/>
            <a:ext cx="6701051" cy="41239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195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5"/>
    </mc:Choice>
    <mc:Fallback>
      <p:transition spd="slow" advTm="4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35789" y="286602"/>
            <a:ext cx="602447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сладкий сок,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можно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 в кулёк из берёсты и выпить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33" y="1257487"/>
            <a:ext cx="7850388" cy="5233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7810550" y="2550844"/>
            <a:ext cx="43814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Березовый сок – не только </a:t>
            </a:r>
          </a:p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вкусный и сладкий,</a:t>
            </a:r>
          </a:p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но и очень полезный своим витаминным составом.</a:t>
            </a:r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8747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55"/>
    </mc:Choice>
    <mc:Fallback>
      <p:transition spd="slow" advTm="8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2" y="1607419"/>
            <a:ext cx="4329078" cy="2886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795" y="1718239"/>
            <a:ext cx="4688826" cy="2886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081063" y="324375"/>
            <a:ext cx="6090232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животные в рассказе просыпаются после зимней спячки ?</a:t>
            </a:r>
          </a:p>
          <a:p>
            <a:pPr algn="ctr"/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место для зимовки у медведя и у барсука?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787" y="4883767"/>
            <a:ext cx="2112918" cy="15360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87621" y="5328650"/>
            <a:ext cx="18934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Медведь</a:t>
            </a:r>
          </a:p>
          <a:p>
            <a:pPr algn="ctr"/>
            <a:r>
              <a:rPr lang="ru-RU" dirty="0" smtClean="0"/>
              <a:t>зимует в берлоге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7018795" y="5282483"/>
            <a:ext cx="1810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Барсук зимует</a:t>
            </a:r>
          </a:p>
          <a:p>
            <a:r>
              <a:rPr lang="ru-RU" dirty="0" smtClean="0"/>
              <a:t> в вырытой норе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59" y="5143799"/>
            <a:ext cx="2268562" cy="12760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932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75"/>
    </mc:Choice>
    <mc:Fallback>
      <p:transition spd="slow" advTm="18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25" y="982638"/>
            <a:ext cx="1431523" cy="2674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08483">
            <a:off x="7213418" y="950188"/>
            <a:ext cx="7888155" cy="52613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85490" y="2759809"/>
            <a:ext cx="4389769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угадай какой след принадлежит медведю, а какой барсуку?</a:t>
            </a:r>
            <a:endParaRPr lang="ru-RU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52" y="4584058"/>
            <a:ext cx="2030332" cy="152274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53" y="4566032"/>
            <a:ext cx="2316955" cy="154077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512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3"/>
    </mc:Choice>
    <mc:Fallback>
      <p:transition spd="slow" advTm="13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2|2.3|2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2|1.2|1.3|5.1|3.9|4.8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4|1.2|2|1.9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4|1.4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1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|4.6|2.2|3.6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4.4"/>
</p:tagLst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221</TotalTime>
  <Words>209</Words>
  <Application>Microsoft Office PowerPoint</Application>
  <PresentationFormat>Широкоэкранный</PresentationFormat>
  <Paragraphs>40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Corbel</vt:lpstr>
      <vt:lpstr>Times New Roman</vt:lpstr>
      <vt:lpstr>Базис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</dc:creator>
  <cp:lastModifiedBy>Влад</cp:lastModifiedBy>
  <cp:revision>15</cp:revision>
  <dcterms:created xsi:type="dcterms:W3CDTF">2020-10-25T05:50:56Z</dcterms:created>
  <dcterms:modified xsi:type="dcterms:W3CDTF">2020-10-25T09:32:29Z</dcterms:modified>
</cp:coreProperties>
</file>